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331" r:id="rId5"/>
    <p:sldId id="332" r:id="rId6"/>
    <p:sldId id="268" r:id="rId7"/>
    <p:sldId id="327" r:id="rId8"/>
    <p:sldId id="328" r:id="rId9"/>
    <p:sldId id="329" r:id="rId10"/>
    <p:sldId id="330"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4" r:id="rId32"/>
    <p:sldId id="355" r:id="rId33"/>
    <p:sldId id="356" r:id="rId34"/>
    <p:sldId id="357" r:id="rId35"/>
    <p:sldId id="358" r:id="rId36"/>
    <p:sldId id="369" r:id="rId37"/>
    <p:sldId id="373" r:id="rId38"/>
    <p:sldId id="371" r:id="rId39"/>
    <p:sldId id="372" r:id="rId40"/>
    <p:sldId id="376" r:id="rId41"/>
    <p:sldId id="377" r:id="rId42"/>
    <p:sldId id="378" r:id="rId43"/>
    <p:sldId id="383" r:id="rId44"/>
    <p:sldId id="359" r:id="rId45"/>
    <p:sldId id="360" r:id="rId46"/>
    <p:sldId id="361" r:id="rId47"/>
    <p:sldId id="362" r:id="rId48"/>
    <p:sldId id="363" r:id="rId49"/>
    <p:sldId id="364" r:id="rId50"/>
    <p:sldId id="365" r:id="rId51"/>
    <p:sldId id="366" r:id="rId52"/>
    <p:sldId id="367" r:id="rId53"/>
    <p:sldId id="368" r:id="rId54"/>
    <p:sldId id="370" r:id="rId55"/>
    <p:sldId id="375" r:id="rId56"/>
    <p:sldId id="380" r:id="rId57"/>
    <p:sldId id="382" r:id="rId58"/>
    <p:sldId id="381" r:id="rId59"/>
    <p:sldId id="353" r:id="rId6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326" y="5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smtClean="0"/>
            <a:t>Sirius</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noProof="0" dirty="0" smtClean="0"/>
            <a:t>Development</a:t>
          </a:r>
          <a:r>
            <a:rPr lang="fr-FR" sz="2000" b="1" dirty="0" smtClean="0"/>
            <a:t> of Sirius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60629F88-1A0C-41A3-9187-5705AC85EF6B}" type="presOf" srcId="{793EDE10-5CF1-46D9-BAF8-65924FEB405E}" destId="{623A0F07-E034-4062-A940-9809D659D640}" srcOrd="0" destOrd="0" presId="urn:microsoft.com/office/officeart/2008/layout/VerticalCurvedList"/>
    <dgm:cxn modelId="{F9ABF3D1-4647-4A3F-9FD5-1D6E650B54E8}"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8536D27E-49CC-4ACC-8C6D-7EA83F6EB14F}" srcId="{571CC073-B4EA-454E-8A5E-FC001A76EABC}" destId="{37B78F11-1B40-4B80-B036-2632F5AB10D5}" srcOrd="3" destOrd="0" parTransId="{62B577B9-7A27-424C-8344-FF54E4B19694}" sibTransId="{DB476178-8D65-47D8-A247-B2DF0BC88B38}"/>
    <dgm:cxn modelId="{E3FA9F01-3E35-492C-973A-63ED7B09FAE5}" type="presOf" srcId="{FB4D4D2F-D7AC-455C-A37D-54718019F2C5}" destId="{D5C5F8E0-EDFB-473A-8910-273A818F572B}" srcOrd="0" destOrd="0" presId="urn:microsoft.com/office/officeart/2008/layout/VerticalCurvedList"/>
    <dgm:cxn modelId="{F3CB2FBD-FFDF-4B8F-8EAB-E02E8CE58FED}" type="presOf" srcId="{4C925965-89EC-45A1-804B-F79961061FDE}" destId="{84E162AD-861D-4555-B043-F79679CCDBDA}" srcOrd="0" destOrd="0" presId="urn:microsoft.com/office/officeart/2008/layout/VerticalCurvedList"/>
    <dgm:cxn modelId="{6A0D0B7E-3892-4DA1-A93C-102274E80F91}" type="presOf" srcId="{B7535463-A56F-44FF-8CB5-201BFDCADA1C}" destId="{AFF7D09E-5404-4ECE-AC3C-59FA44FE4C04}"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A378C555-407C-41BC-826E-A1FA6238D40D}" type="presParOf" srcId="{4208A881-E163-4E2D-843D-3E50A7960126}" destId="{AFF7D09E-5404-4ECE-AC3C-59FA44FE4C04}" srcOrd="3" destOrd="0" presId="urn:microsoft.com/office/officeart/2008/layout/VerticalCurvedList"/>
    <dgm:cxn modelId="{328D14E1-0A19-46B8-824E-CE3B0683EFB9}" type="presParOf" srcId="{4208A881-E163-4E2D-843D-3E50A7960126}" destId="{D0C3640A-F629-43A2-9CFA-44EB95244037}" srcOrd="4" destOrd="0" presId="urn:microsoft.com/office/officeart/2008/layout/VerticalCurvedList"/>
    <dgm:cxn modelId="{7CC72F32-F8E3-4242-A6C9-938C264002BA}" type="presParOf" srcId="{D0C3640A-F629-43A2-9CFA-44EB95244037}" destId="{62FF596E-3DC2-41AB-A286-73700C7462E6}" srcOrd="0" destOrd="0" presId="urn:microsoft.com/office/officeart/2008/layout/VerticalCurvedList"/>
    <dgm:cxn modelId="{FA16F93C-3E0E-4AB4-928F-7B0A9302D7F4}" type="presParOf" srcId="{4208A881-E163-4E2D-843D-3E50A7960126}" destId="{D5C5F8E0-EDFB-473A-8910-273A818F572B}" srcOrd="5" destOrd="0" presId="urn:microsoft.com/office/officeart/2008/layout/VerticalCurvedList"/>
    <dgm:cxn modelId="{B24857E2-E2CA-4F30-BBA7-E52230FDF9FC}" type="presParOf" srcId="{4208A881-E163-4E2D-843D-3E50A7960126}" destId="{FA90C89B-DE3D-4B25-A178-12487841437D}" srcOrd="6" destOrd="0" presId="urn:microsoft.com/office/officeart/2008/layout/VerticalCurvedList"/>
    <dgm:cxn modelId="{DBE73F7B-A2C5-4180-B0AE-2E9F5D5F142D}" type="presParOf" srcId="{FA90C89B-DE3D-4B25-A178-12487841437D}" destId="{BBA824C2-C2F0-4C8C-8C9D-CD98F578FF82}" srcOrd="0" destOrd="0" presId="urn:microsoft.com/office/officeart/2008/layout/VerticalCurvedList"/>
    <dgm:cxn modelId="{A8A70EB7-A74D-4024-9D00-C4405ED17CE9}" type="presParOf" srcId="{4208A881-E163-4E2D-843D-3E50A7960126}" destId="{2DF6772C-C3CF-4AC1-9BA4-525A2B035D2C}" srcOrd="7" destOrd="0" presId="urn:microsoft.com/office/officeart/2008/layout/VerticalCurvedList"/>
    <dgm:cxn modelId="{F6DFCC80-94E0-45C5-A539-9B27690C11D2}" type="presParOf" srcId="{4208A881-E163-4E2D-843D-3E50A7960126}" destId="{E136BD25-049F-4EA6-8F12-52B53CD2B54F}" srcOrd="8" destOrd="0" presId="urn:microsoft.com/office/officeart/2008/layout/VerticalCurvedList"/>
    <dgm:cxn modelId="{D93CC92F-0AE2-4D43-8796-A383EDDD78D8}"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F6AE3535-75D8-4D8E-965F-8B0DC5508FFB}" srcId="{571CC073-B4EA-454E-8A5E-FC001A76EABC}" destId="{3F53B9CA-E4C7-426C-8188-D42E081D202C}" srcOrd="3" destOrd="0" parTransId="{26449E17-F0EC-4E32-BCEC-34DE20BA258A}" sibTransId="{97A82E4E-268A-4566-B625-2BB485E1C294}"/>
    <dgm:cxn modelId="{598EFC86-E388-43F0-ABDA-FC0465505BF3}" type="presOf" srcId="{DEE336C4-1DB4-4ADA-B25B-AF8093E6F9C4}" destId="{C70050F6-D559-47CD-AE7F-1A3B6DC3E13D}"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9FB753F3-3A77-4A0D-A650-59C005448EE8}" type="presOf" srcId="{DB531F80-E0B2-428D-866E-0B54242930D6}" destId="{84E162AD-861D-4555-B043-F79679CCDBD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A8739049-F5B7-46A2-8BEC-CDE9E0E712E1}" type="presOf" srcId="{7EF6EB4A-3C6C-4B60-B6BA-A89086AD6C86}" destId="{FA08CDE5-D5E0-451E-ADF0-BE974343CEB5}" srcOrd="0" destOrd="0" presId="urn:microsoft.com/office/officeart/2008/layout/VerticalCurvedList"/>
    <dgm:cxn modelId="{9CBB0471-FC50-427D-810C-852DC4B82C02}"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238E5BC2-A6BB-49CF-B2D3-462CB2AB232F}" type="presOf" srcId="{17725E98-C6BD-4860-A874-2E64BB58359D}" destId="{7249490D-FBFE-4ED2-8766-81F6F51BB084}" srcOrd="0" destOrd="0" presId="urn:microsoft.com/office/officeart/2008/layout/VerticalCurvedList"/>
    <dgm:cxn modelId="{D1EA345F-4B5C-4F51-9485-9677CDFC8096}" type="presOf" srcId="{426D0758-8884-45FE-80C5-75B67C84F784}" destId="{A93A91EF-997C-421E-9420-03E3C07EACA2}" srcOrd="0" destOrd="0" presId="urn:microsoft.com/office/officeart/2008/layout/VerticalCurvedList"/>
    <dgm:cxn modelId="{1C3EDFD7-33E8-4AD8-B294-B23D9062C133}" type="presOf" srcId="{3A0529C2-690B-48AE-92C5-94CA0332699F}" destId="{70FEF15B-A28E-4491-AE72-E180EBB7644A}" srcOrd="0" destOrd="0" presId="urn:microsoft.com/office/officeart/2008/layout/VerticalCurvedList"/>
    <dgm:cxn modelId="{1658743E-55AB-488C-8182-4CC4BF57A540}" srcId="{571CC073-B4EA-454E-8A5E-FC001A76EABC}" destId="{17725E98-C6BD-4860-A874-2E64BB58359D}" srcOrd="5" destOrd="0" parTransId="{54BF6646-3649-4806-BB80-76FF77455F9E}" sibTransId="{47B457F4-CD79-44D7-9430-0632C00FE43D}"/>
    <dgm:cxn modelId="{5DF0F252-C0B8-4CB8-A6FC-8AA3F0BF61E9}" type="presOf" srcId="{3F53B9CA-E4C7-426C-8188-D42E081D202C}" destId="{BC35D876-8F7D-407A-90E2-FD9D31C4E004}"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55F9C16-AD6F-4892-9166-E9EF94F24CB2}" type="presParOf" srcId="{C1F95457-0E13-4C00-AF3F-5279185B3005}" destId="{4208A881-E163-4E2D-843D-3E50A7960126}" srcOrd="0" destOrd="0" presId="urn:microsoft.com/office/officeart/2008/layout/VerticalCurvedList"/>
    <dgm:cxn modelId="{2883AB69-2C20-4C54-A7A6-A0F01642AC48}" type="presParOf" srcId="{4208A881-E163-4E2D-843D-3E50A7960126}" destId="{18DFAB4C-927C-4D8E-B963-160FBB72A981}" srcOrd="0" destOrd="0" presId="urn:microsoft.com/office/officeart/2008/layout/VerticalCurvedList"/>
    <dgm:cxn modelId="{BB9FDCE5-79C3-4817-9441-8AB857E54371}" type="presParOf" srcId="{18DFAB4C-927C-4D8E-B963-160FBB72A981}" destId="{D7A136A3-59C3-4E7B-B46A-5EBCE8A4078B}" srcOrd="0" destOrd="0" presId="urn:microsoft.com/office/officeart/2008/layout/VerticalCurvedList"/>
    <dgm:cxn modelId="{24285B0B-0517-4670-B940-13EB29249761}" type="presParOf" srcId="{18DFAB4C-927C-4D8E-B963-160FBB72A981}" destId="{84E162AD-861D-4555-B043-F79679CCDBDA}" srcOrd="1" destOrd="0" presId="urn:microsoft.com/office/officeart/2008/layout/VerticalCurvedList"/>
    <dgm:cxn modelId="{87797BBB-22BA-4829-BBD5-602D6435D14A}" type="presParOf" srcId="{18DFAB4C-927C-4D8E-B963-160FBB72A981}" destId="{0CC9D516-AF50-449F-94BB-47477852AD53}" srcOrd="2" destOrd="0" presId="urn:microsoft.com/office/officeart/2008/layout/VerticalCurvedList"/>
    <dgm:cxn modelId="{25399221-CF89-420D-B0CA-1CC4258FA56B}" type="presParOf" srcId="{18DFAB4C-927C-4D8E-B963-160FBB72A981}" destId="{44A52C95-0F8F-4D9A-AFA3-B197DFE13F6B}" srcOrd="3" destOrd="0" presId="urn:microsoft.com/office/officeart/2008/layout/VerticalCurvedList"/>
    <dgm:cxn modelId="{8A36EC3B-C49C-48C7-BECB-5155D8CA6B9E}" type="presParOf" srcId="{4208A881-E163-4E2D-843D-3E50A7960126}" destId="{70FEF15B-A28E-4491-AE72-E180EBB7644A}" srcOrd="1" destOrd="0" presId="urn:microsoft.com/office/officeart/2008/layout/VerticalCurvedList"/>
    <dgm:cxn modelId="{C9752189-705B-4436-85B2-42A9FC5269FA}" type="presParOf" srcId="{4208A881-E163-4E2D-843D-3E50A7960126}" destId="{487CEEE8-C22E-4D9E-A4A3-793A336C6FEC}" srcOrd="2" destOrd="0" presId="urn:microsoft.com/office/officeart/2008/layout/VerticalCurvedList"/>
    <dgm:cxn modelId="{E8E568D0-8F46-48F7-9E63-73F66D0C2418}" type="presParOf" srcId="{487CEEE8-C22E-4D9E-A4A3-793A336C6FEC}" destId="{9BC8E43E-AAA3-4672-BE77-42B7727AE6F0}" srcOrd="0" destOrd="0" presId="urn:microsoft.com/office/officeart/2008/layout/VerticalCurvedList"/>
    <dgm:cxn modelId="{348EAF07-7CE3-4B92-9364-8B40253B03C1}" type="presParOf" srcId="{4208A881-E163-4E2D-843D-3E50A7960126}" destId="{FA08CDE5-D5E0-451E-ADF0-BE974343CEB5}" srcOrd="3" destOrd="0" presId="urn:microsoft.com/office/officeart/2008/layout/VerticalCurvedList"/>
    <dgm:cxn modelId="{E151DE86-6768-48E7-B39D-490C59CAB61A}" type="presParOf" srcId="{4208A881-E163-4E2D-843D-3E50A7960126}" destId="{BE5B5BD8-EC83-4F8A-9130-E39A89730870}" srcOrd="4" destOrd="0" presId="urn:microsoft.com/office/officeart/2008/layout/VerticalCurvedList"/>
    <dgm:cxn modelId="{DDCEA6EA-5731-48CC-980E-44FD33E83CF8}" type="presParOf" srcId="{BE5B5BD8-EC83-4F8A-9130-E39A89730870}" destId="{8F1D5923-22FA-4A75-892A-38B1F721652C}" srcOrd="0" destOrd="0" presId="urn:microsoft.com/office/officeart/2008/layout/VerticalCurvedList"/>
    <dgm:cxn modelId="{C86567E1-4A56-416C-AE59-A9471D3BA4FE}" type="presParOf" srcId="{4208A881-E163-4E2D-843D-3E50A7960126}" destId="{C70050F6-D559-47CD-AE7F-1A3B6DC3E13D}" srcOrd="5" destOrd="0" presId="urn:microsoft.com/office/officeart/2008/layout/VerticalCurvedList"/>
    <dgm:cxn modelId="{0630EAD8-C65C-4055-9245-BEC39E9784D4}" type="presParOf" srcId="{4208A881-E163-4E2D-843D-3E50A7960126}" destId="{7869653A-49BD-44C8-A8D0-A7EBCFBBD37E}" srcOrd="6" destOrd="0" presId="urn:microsoft.com/office/officeart/2008/layout/VerticalCurvedList"/>
    <dgm:cxn modelId="{D68512BF-4FF1-4E55-9BEB-9749E4712312}" type="presParOf" srcId="{7869653A-49BD-44C8-A8D0-A7EBCFBBD37E}" destId="{A2128069-D53B-4253-A158-C0A86314D57D}" srcOrd="0" destOrd="0" presId="urn:microsoft.com/office/officeart/2008/layout/VerticalCurvedList"/>
    <dgm:cxn modelId="{1EAAA358-3A34-4797-B48D-6C3E3E5B9851}" type="presParOf" srcId="{4208A881-E163-4E2D-843D-3E50A7960126}" destId="{BC35D876-8F7D-407A-90E2-FD9D31C4E004}" srcOrd="7" destOrd="0" presId="urn:microsoft.com/office/officeart/2008/layout/VerticalCurvedList"/>
    <dgm:cxn modelId="{E584890F-768A-4F67-B706-E3C5E55F1E51}" type="presParOf" srcId="{4208A881-E163-4E2D-843D-3E50A7960126}" destId="{B854C460-EEB5-4C59-99C1-7AEA2D28D41A}" srcOrd="8" destOrd="0" presId="urn:microsoft.com/office/officeart/2008/layout/VerticalCurvedList"/>
    <dgm:cxn modelId="{D65BB941-434A-4392-9BEF-689D71EB466D}" type="presParOf" srcId="{B854C460-EEB5-4C59-99C1-7AEA2D28D41A}" destId="{85384665-0BF4-4D94-AD75-F5435566B7DD}" srcOrd="0" destOrd="0" presId="urn:microsoft.com/office/officeart/2008/layout/VerticalCurvedList"/>
    <dgm:cxn modelId="{EEBB970A-01BD-4213-8DF3-508937D0977D}" type="presParOf" srcId="{4208A881-E163-4E2D-843D-3E50A7960126}" destId="{A93A91EF-997C-421E-9420-03E3C07EACA2}" srcOrd="9" destOrd="0" presId="urn:microsoft.com/office/officeart/2008/layout/VerticalCurvedList"/>
    <dgm:cxn modelId="{7A1A1216-1B4C-4799-B91F-7AE0D9457CDB}" type="presParOf" srcId="{4208A881-E163-4E2D-843D-3E50A7960126}" destId="{DF9E4A29-D1A2-4E8A-8DC6-4E2345340A55}" srcOrd="10" destOrd="0" presId="urn:microsoft.com/office/officeart/2008/layout/VerticalCurvedList"/>
    <dgm:cxn modelId="{7F350D8C-7C6A-4BFE-82F2-104B0D5E8405}" type="presParOf" srcId="{DF9E4A29-D1A2-4E8A-8DC6-4E2345340A55}" destId="{34966344-6889-42C8-916F-7701A43D1F17}" srcOrd="0" destOrd="0" presId="urn:microsoft.com/office/officeart/2008/layout/VerticalCurvedList"/>
    <dgm:cxn modelId="{A7C6FFB3-1E4E-4A00-B94B-B9BB665C18B2}" type="presParOf" srcId="{4208A881-E163-4E2D-843D-3E50A7960126}" destId="{7249490D-FBFE-4ED2-8766-81F6F51BB084}" srcOrd="11" destOrd="0" presId="urn:microsoft.com/office/officeart/2008/layout/VerticalCurvedList"/>
    <dgm:cxn modelId="{4BC38938-1C7C-47CD-870F-9BA78312AA53}" type="presParOf" srcId="{4208A881-E163-4E2D-843D-3E50A7960126}" destId="{856F1A01-630E-4919-B556-B4B6FA8B0B25}" srcOrd="12" destOrd="0" presId="urn:microsoft.com/office/officeart/2008/layout/VerticalCurvedList"/>
    <dgm:cxn modelId="{F71A6C4D-C437-45CE-AE77-89625FC1359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1DDBC9BD-47E5-4C98-AC97-C794CC3410A8}" type="presOf" srcId="{15556A3C-A49E-4842-A43C-742C684A0015}" destId="{B0A076B2-428A-4BBE-A132-5AFA20E80498}" srcOrd="0" destOrd="0" presId="urn:microsoft.com/office/officeart/2005/8/layout/vList2"/>
    <dgm:cxn modelId="{C62B0EC3-762A-43A2-9DBF-9CF08F75C6E1}" type="presOf" srcId="{B0DD0AA9-DF7D-4D9C-985A-15C9657E9B6A}" destId="{FF1EE45F-4FA4-46EB-ABDC-89E91D42BCB6}" srcOrd="0" destOrd="0" presId="urn:microsoft.com/office/officeart/2005/8/layout/vList2"/>
    <dgm:cxn modelId="{C1C62EA6-227A-4371-B956-759319EAD465}" type="presOf" srcId="{8D4805A7-EBCE-4DC6-8616-157B0E5C483F}" destId="{A4DF5EF6-7847-439B-BDA9-E8CF25F3D2C4}"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CE237250-C6BA-412A-96AC-6E1FB6658FF6}" type="presOf" srcId="{31D4C092-1583-41E2-B78E-1259B9562CA7}" destId="{9C01E478-AC92-4C14-B05A-2C2BBCFA21DD}" srcOrd="0" destOrd="0" presId="urn:microsoft.com/office/officeart/2005/8/layout/vList2"/>
    <dgm:cxn modelId="{5AE78BE2-6772-468E-8F4B-4DDE8615B0A9}" type="presOf" srcId="{89816E1B-C8DD-4FDB-8BBC-A044531AAB22}" destId="{C285DCE5-AD69-4EF5-AF30-AFB058B75B87}" srcOrd="0" destOrd="0" presId="urn:microsoft.com/office/officeart/2005/8/layout/vList2"/>
    <dgm:cxn modelId="{214B9014-548B-4286-87BD-9AE239053B1D}" srcId="{15556A3C-A49E-4842-A43C-742C684A0015}" destId="{C3D07491-059A-499C-B7AB-4665920732C1}" srcOrd="2" destOrd="0" parTransId="{9FE534E1-2525-4D82-BABA-B8DC1F82A79E}" sibTransId="{B59A5E91-742B-4626-838B-166E346E97CA}"/>
    <dgm:cxn modelId="{C95645BC-3DFB-4705-B7FE-C86A80F9AC12}" srcId="{15556A3C-A49E-4842-A43C-742C684A0015}" destId="{B0DD0AA9-DF7D-4D9C-985A-15C9657E9B6A}" srcOrd="3" destOrd="0" parTransId="{B8D570DA-42E4-4589-AF2A-64AAB2E04AE7}" sibTransId="{5E780D39-58FC-4614-8B74-FED162613BCD}"/>
    <dgm:cxn modelId="{DA7D9CAF-DAEE-43AC-BDB4-3DD1A2F54E3E}" srcId="{15556A3C-A49E-4842-A43C-742C684A0015}" destId="{89816E1B-C8DD-4FDB-8BBC-A044531AAB22}" srcOrd="4" destOrd="0" parTransId="{E56168FA-CB50-4405-A82C-F3C12CDA09EE}" sibTransId="{81FABAA9-8EEA-4888-971F-28ACA788BC0F}"/>
    <dgm:cxn modelId="{D0C17DEE-413E-4DFD-B3D8-D23B03D8087B}" type="presOf" srcId="{C3D07491-059A-499C-B7AB-4665920732C1}" destId="{0DEDAA00-877A-4607-BD2A-33253F3B9FD2}" srcOrd="0" destOrd="0" presId="urn:microsoft.com/office/officeart/2005/8/layout/vList2"/>
    <dgm:cxn modelId="{D04020BD-5CF4-4C09-B04F-D725B8B8ABF6}" type="presParOf" srcId="{B0A076B2-428A-4BBE-A132-5AFA20E80498}" destId="{A4DF5EF6-7847-439B-BDA9-E8CF25F3D2C4}" srcOrd="0" destOrd="0" presId="urn:microsoft.com/office/officeart/2005/8/layout/vList2"/>
    <dgm:cxn modelId="{7E8C5199-B01F-4D84-9D99-57E26C603A87}" type="presParOf" srcId="{B0A076B2-428A-4BBE-A132-5AFA20E80498}" destId="{E5C19A63-4F62-45FD-A0D5-EFDF93D815E3}" srcOrd="1" destOrd="0" presId="urn:microsoft.com/office/officeart/2005/8/layout/vList2"/>
    <dgm:cxn modelId="{23291C1A-8D00-48E2-89F5-AA04FEE84726}" type="presParOf" srcId="{B0A076B2-428A-4BBE-A132-5AFA20E80498}" destId="{9C01E478-AC92-4C14-B05A-2C2BBCFA21DD}" srcOrd="2" destOrd="0" presId="urn:microsoft.com/office/officeart/2005/8/layout/vList2"/>
    <dgm:cxn modelId="{09975C8A-C291-47DE-836E-5EBC7708D645}" type="presParOf" srcId="{B0A076B2-428A-4BBE-A132-5AFA20E80498}" destId="{231D8B81-A804-4507-8C2C-519EFD656472}" srcOrd="3" destOrd="0" presId="urn:microsoft.com/office/officeart/2005/8/layout/vList2"/>
    <dgm:cxn modelId="{85CB6D02-7D3B-45BF-A7FA-C4AB29D9DD21}" type="presParOf" srcId="{B0A076B2-428A-4BBE-A132-5AFA20E80498}" destId="{0DEDAA00-877A-4607-BD2A-33253F3B9FD2}" srcOrd="4" destOrd="0" presId="urn:microsoft.com/office/officeart/2005/8/layout/vList2"/>
    <dgm:cxn modelId="{C8BF50B4-3A20-4879-BACF-2208EA3FE642}" type="presParOf" srcId="{B0A076B2-428A-4BBE-A132-5AFA20E80498}" destId="{595E3A4A-E919-41B8-BF83-D0B4DCA11873}" srcOrd="5" destOrd="0" presId="urn:microsoft.com/office/officeart/2005/8/layout/vList2"/>
    <dgm:cxn modelId="{1703DE74-ED0D-4031-A7BC-A221C19F670A}" type="presParOf" srcId="{B0A076B2-428A-4BBE-A132-5AFA20E80498}" destId="{FF1EE45F-4FA4-46EB-ABDC-89E91D42BCB6}" srcOrd="6" destOrd="0" presId="urn:microsoft.com/office/officeart/2005/8/layout/vList2"/>
    <dgm:cxn modelId="{70DB50BC-596C-46F7-A112-C0922A116B58}" type="presParOf" srcId="{B0A076B2-428A-4BBE-A132-5AFA20E80498}" destId="{3E5BF0A0-B0E0-436A-8953-64763DA2B25D}" srcOrd="7" destOrd="0" presId="urn:microsoft.com/office/officeart/2005/8/layout/vList2"/>
    <dgm:cxn modelId="{0DF3632A-8B00-4272-863D-B076EB0DAD90}"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1E5FB49F-6E85-40BC-966E-FDA0523A4C48}" type="presOf" srcId="{8D4805A7-EBCE-4DC6-8616-157B0E5C483F}" destId="{A4DF5EF6-7847-439B-BDA9-E8CF25F3D2C4}"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90EA7219-30C7-41A9-8D67-CB0941B42762}" type="presOf" srcId="{15556A3C-A49E-4842-A43C-742C684A0015}" destId="{B0A076B2-428A-4BBE-A132-5AFA20E80498}" srcOrd="0" destOrd="0" presId="urn:microsoft.com/office/officeart/2005/8/layout/vList2"/>
    <dgm:cxn modelId="{8C67C694-1DDF-417F-8B22-7C8C5B9AFF4F}" type="presOf" srcId="{D1C6FACA-B58F-44F8-977F-0C2015A73DEE}" destId="{DFEE4CD0-4A3A-481C-9408-6FFD1E01BA43}"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9D34A70D-0AEA-4EE1-81BE-4FCE7F792F38}" type="presOf" srcId="{31D4C092-1583-41E2-B78E-1259B9562CA7}" destId="{9C01E478-AC92-4C14-B05A-2C2BBCFA21DD}" srcOrd="0" destOrd="0" presId="urn:microsoft.com/office/officeart/2005/8/layout/vList2"/>
    <dgm:cxn modelId="{01406B0F-3DB5-4018-BB4B-A022CBDC4013}" type="presParOf" srcId="{B0A076B2-428A-4BBE-A132-5AFA20E80498}" destId="{A4DF5EF6-7847-439B-BDA9-E8CF25F3D2C4}" srcOrd="0" destOrd="0" presId="urn:microsoft.com/office/officeart/2005/8/layout/vList2"/>
    <dgm:cxn modelId="{3B246B2F-BD31-48DC-9419-505989070B6F}" type="presParOf" srcId="{B0A076B2-428A-4BBE-A132-5AFA20E80498}" destId="{E5C19A63-4F62-45FD-A0D5-EFDF93D815E3}" srcOrd="1" destOrd="0" presId="urn:microsoft.com/office/officeart/2005/8/layout/vList2"/>
    <dgm:cxn modelId="{D64314DF-0D48-476D-8740-C6856B4A449B}" type="presParOf" srcId="{B0A076B2-428A-4BBE-A132-5AFA20E80498}" destId="{DFEE4CD0-4A3A-481C-9408-6FFD1E01BA43}" srcOrd="2" destOrd="0" presId="urn:microsoft.com/office/officeart/2005/8/layout/vList2"/>
    <dgm:cxn modelId="{239D9546-3D9F-45BA-9208-0A21E4301970}" type="presParOf" srcId="{B0A076B2-428A-4BBE-A132-5AFA20E80498}" destId="{D21A9D48-6018-4438-9EA3-B728735408F9}" srcOrd="3" destOrd="0" presId="urn:microsoft.com/office/officeart/2005/8/layout/vList2"/>
    <dgm:cxn modelId="{951E9989-82DC-45A2-9DC5-BFD9315C765D}"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i="0" noProof="0" dirty="0" smtClean="0"/>
            <a:t>Open</a:t>
          </a:r>
          <a:r>
            <a:rPr lang="en-US" sz="2000" b="1" i="0" dirty="0" smtClean="0"/>
            <a:t> source Eclipse project</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dirty="0" smtClean="0"/>
            <a:t>Creates graphical modelers</a:t>
          </a:r>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dirty="0" smtClean="0"/>
            <a:t>Easy to use (Diagram, table, tree, …)</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42151F16-14B8-4274-9621-CCC1679DC1AC}">
      <dgm:prSet custT="1"/>
      <dgm:spPr/>
      <dgm:t>
        <a:bodyPr/>
        <a:lstStyle/>
        <a:p>
          <a:r>
            <a:rPr lang="en-US" sz="2000" b="1" dirty="0" smtClean="0"/>
            <a:t>Domain Specific language</a:t>
          </a:r>
        </a:p>
      </dgm:t>
    </dgm:pt>
    <dgm:pt modelId="{DFFB4B14-CAE9-4B44-8C33-F5DA132B78A4}" type="parTrans" cxnId="{A71EEFD1-44F7-4955-91C1-A28DBD461AA0}">
      <dgm:prSet/>
      <dgm:spPr/>
    </dgm:pt>
    <dgm:pt modelId="{0467DF22-8F4B-46AD-B8D5-DD2264F35F19}" type="sibTrans" cxnId="{A71EEFD1-44F7-4955-91C1-A28DBD461AA0}">
      <dgm:prSet/>
      <dgm:spPr/>
    </dgm:pt>
    <dgm:pt modelId="{6DAC02AB-F7B6-4CE6-889F-3BC91ACF72ED}">
      <dgm:prSet custT="1"/>
      <dgm:spPr/>
      <dgm:t>
        <a:bodyPr/>
        <a:lstStyle/>
        <a:p>
          <a:r>
            <a:rPr lang="en-US" sz="2000" b="1" dirty="0" smtClean="0"/>
            <a:t>View point approach</a:t>
          </a:r>
        </a:p>
      </dgm:t>
    </dgm:pt>
    <dgm:pt modelId="{D4843E34-683B-4EED-90D9-C813EE5F428F}" type="parTrans" cxnId="{24E001AC-D795-48DD-8B97-85A855ADEE05}">
      <dgm:prSet/>
      <dgm:spPr/>
    </dgm:pt>
    <dgm:pt modelId="{1BEEA0C7-498C-465C-87FE-57141C58554A}" type="sibTrans" cxnId="{24E001AC-D795-48DD-8B97-85A855ADEE05}">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0B5A1C0A-A6C7-495F-A5CE-BF31F187B56D}" type="pres">
      <dgm:prSet presAssocID="{42151F16-14B8-4274-9621-CCC1679DC1AC}" presName="text_2" presStyleLbl="node1" presStyleIdx="1" presStyleCnt="5">
        <dgm:presLayoutVars>
          <dgm:bulletEnabled val="1"/>
        </dgm:presLayoutVars>
      </dgm:prSet>
      <dgm:spPr/>
      <dgm:t>
        <a:bodyPr/>
        <a:lstStyle/>
        <a:p>
          <a:endParaRPr lang="en-US"/>
        </a:p>
      </dgm:t>
    </dgm:pt>
    <dgm:pt modelId="{F733E78E-E8CA-44CE-96DE-03D28E2CC915}" type="pres">
      <dgm:prSet presAssocID="{42151F16-14B8-4274-9621-CCC1679DC1AC}" presName="accent_2" presStyleCnt="0"/>
      <dgm:spPr/>
    </dgm:pt>
    <dgm:pt modelId="{FCFDC883-B229-45B3-AB84-55C489C9025D}" type="pres">
      <dgm:prSet presAssocID="{42151F16-14B8-4274-9621-CCC1679DC1AC}" presName="accentRepeatNode" presStyleLbl="solidFgAcc1" presStyleIdx="1" presStyleCnt="5"/>
      <dgm:spPr/>
    </dgm:pt>
    <dgm:pt modelId="{10E702C2-E3C1-4D9A-9DAB-4E7687507DEE}" type="pres">
      <dgm:prSet presAssocID="{B7535463-A56F-44FF-8CB5-201BFDCADA1C}" presName="text_3" presStyleLbl="node1" presStyleIdx="2" presStyleCnt="5">
        <dgm:presLayoutVars>
          <dgm:bulletEnabled val="1"/>
        </dgm:presLayoutVars>
      </dgm:prSet>
      <dgm:spPr/>
      <dgm:t>
        <a:bodyPr/>
        <a:lstStyle/>
        <a:p>
          <a:endParaRPr lang="en-US"/>
        </a:p>
      </dgm:t>
    </dgm:pt>
    <dgm:pt modelId="{3230138A-FA77-4F9D-9F4A-B4BB3072D760}" type="pres">
      <dgm:prSet presAssocID="{B7535463-A56F-44FF-8CB5-201BFDCADA1C}" presName="accent_3" presStyleCnt="0"/>
      <dgm:spPr/>
    </dgm:pt>
    <dgm:pt modelId="{62FF596E-3DC2-41AB-A286-73700C7462E6}" type="pres">
      <dgm:prSet presAssocID="{B7535463-A56F-44FF-8CB5-201BFDCADA1C}" presName="accentRepeatNode" presStyleLbl="solidFgAcc1" presStyleIdx="2" presStyleCnt="5"/>
      <dgm:spPr/>
    </dgm:pt>
    <dgm:pt modelId="{FABB5B5C-6CD5-4F02-92A8-9071D1604C7F}" type="pres">
      <dgm:prSet presAssocID="{6DAC02AB-F7B6-4CE6-889F-3BC91ACF72ED}" presName="text_4" presStyleLbl="node1" presStyleIdx="3" presStyleCnt="5">
        <dgm:presLayoutVars>
          <dgm:bulletEnabled val="1"/>
        </dgm:presLayoutVars>
      </dgm:prSet>
      <dgm:spPr/>
      <dgm:t>
        <a:bodyPr/>
        <a:lstStyle/>
        <a:p>
          <a:endParaRPr lang="en-US"/>
        </a:p>
      </dgm:t>
    </dgm:pt>
    <dgm:pt modelId="{C37480FE-9056-44D0-999D-E8D430FD5FAB}" type="pres">
      <dgm:prSet presAssocID="{6DAC02AB-F7B6-4CE6-889F-3BC91ACF72ED}" presName="accent_4" presStyleCnt="0"/>
      <dgm:spPr/>
    </dgm:pt>
    <dgm:pt modelId="{6BFEF8CA-081B-43B2-89E9-1F35008DE71B}" type="pres">
      <dgm:prSet presAssocID="{6DAC02AB-F7B6-4CE6-889F-3BC91ACF72ED}" presName="accentRepeatNode" presStyleLbl="solidFgAcc1" presStyleIdx="3" presStyleCnt="5"/>
      <dgm:spPr/>
    </dgm:pt>
    <dgm:pt modelId="{047D63A6-DA26-4433-8D75-8785E5775FCE}" type="pres">
      <dgm:prSet presAssocID="{FB4D4D2F-D7AC-455C-A37D-54718019F2C5}" presName="text_5" presStyleLbl="node1" presStyleIdx="4" presStyleCnt="5">
        <dgm:presLayoutVars>
          <dgm:bulletEnabled val="1"/>
        </dgm:presLayoutVars>
      </dgm:prSet>
      <dgm:spPr/>
      <dgm:t>
        <a:bodyPr/>
        <a:lstStyle/>
        <a:p>
          <a:endParaRPr lang="en-US"/>
        </a:p>
      </dgm:t>
    </dgm:pt>
    <dgm:pt modelId="{D2DDB7BD-2166-4B7B-B652-8B1AB7974520}" type="pres">
      <dgm:prSet presAssocID="{FB4D4D2F-D7AC-455C-A37D-54718019F2C5}" presName="accent_5" presStyleCnt="0"/>
      <dgm:spPr/>
    </dgm:pt>
    <dgm:pt modelId="{BBA824C2-C2F0-4C8C-8C9D-CD98F578FF82}" type="pres">
      <dgm:prSet presAssocID="{FB4D4D2F-D7AC-455C-A37D-54718019F2C5}" presName="accentRepeatNode" presStyleLbl="solidFgAcc1" presStyleIdx="4" presStyleCnt="5"/>
      <dgm:spPr/>
    </dgm:pt>
  </dgm:ptLst>
  <dgm:cxnLst>
    <dgm:cxn modelId="{46B7D9D8-68E7-4D6C-A9DF-4D73D1DD8B9B}" type="presOf" srcId="{571CC073-B4EA-454E-8A5E-FC001A76EABC}" destId="{C1F95457-0E13-4C00-AF3F-5279185B3005}" srcOrd="0" destOrd="0" presId="urn:microsoft.com/office/officeart/2008/layout/VerticalCurvedList"/>
    <dgm:cxn modelId="{580FE9DD-FDE6-4D46-9F94-B99B8B2CA664}" type="presOf" srcId="{6DAC02AB-F7B6-4CE6-889F-3BC91ACF72ED}" destId="{FABB5B5C-6CD5-4F02-92A8-9071D1604C7F}" srcOrd="0" destOrd="0" presId="urn:microsoft.com/office/officeart/2008/layout/VerticalCurvedList"/>
    <dgm:cxn modelId="{904EA4ED-89E0-4DD4-BAC9-5BDDA26F16E6}" type="presOf" srcId="{B7535463-A56F-44FF-8CB5-201BFDCADA1C}" destId="{10E702C2-E3C1-4D9A-9DAB-4E7687507DEE}" srcOrd="0" destOrd="0" presId="urn:microsoft.com/office/officeart/2008/layout/VerticalCurvedList"/>
    <dgm:cxn modelId="{A71EEFD1-44F7-4955-91C1-A28DBD461AA0}" srcId="{571CC073-B4EA-454E-8A5E-FC001A76EABC}" destId="{42151F16-14B8-4274-9621-CCC1679DC1AC}" srcOrd="1" destOrd="0" parTransId="{DFFB4B14-CAE9-4B44-8C33-F5DA132B78A4}" sibTransId="{0467DF22-8F4B-46AD-B8D5-DD2264F35F19}"/>
    <dgm:cxn modelId="{24E001AC-D795-48DD-8B97-85A855ADEE05}" srcId="{571CC073-B4EA-454E-8A5E-FC001A76EABC}" destId="{6DAC02AB-F7B6-4CE6-889F-3BC91ACF72ED}" srcOrd="3" destOrd="0" parTransId="{D4843E34-683B-4EED-90D9-C813EE5F428F}" sibTransId="{1BEEA0C7-498C-465C-87FE-57141C58554A}"/>
    <dgm:cxn modelId="{1E21ABFC-443D-4CB3-B381-3578BCFA4C33}" type="presOf" srcId="{42151F16-14B8-4274-9621-CCC1679DC1AC}" destId="{0B5A1C0A-A6C7-495F-A5CE-BF31F187B56D}" srcOrd="0" destOrd="0" presId="urn:microsoft.com/office/officeart/2008/layout/VerticalCurvedList"/>
    <dgm:cxn modelId="{A2AE9EF9-1FA9-4FC8-BF79-ABB1516AAF55}" type="presOf" srcId="{4C925965-89EC-45A1-804B-F79961061FDE}" destId="{84E162AD-861D-4555-B043-F79679CCDBDA}"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EB195DF4-278B-4DBE-AD5B-917E7668B09A}" srcId="{571CC073-B4EA-454E-8A5E-FC001A76EABC}" destId="{B7535463-A56F-44FF-8CB5-201BFDCADA1C}" srcOrd="2" destOrd="0" parTransId="{EE5E4710-7042-4884-A697-09DCB4315E6E}" sibTransId="{E561BA62-BD3D-41D2-9D64-925DC07A26FD}"/>
    <dgm:cxn modelId="{D42FC685-D23F-4387-B13D-728D896C05AB}" type="presOf" srcId="{793EDE10-5CF1-46D9-BAF8-65924FEB405E}" destId="{623A0F07-E034-4062-A940-9809D659D640}" srcOrd="0" destOrd="0" presId="urn:microsoft.com/office/officeart/2008/layout/VerticalCurvedList"/>
    <dgm:cxn modelId="{CF7733FF-259D-448E-B4DB-E7DE6C7D5BAF}" type="presOf" srcId="{FB4D4D2F-D7AC-455C-A37D-54718019F2C5}" destId="{047D63A6-DA26-4433-8D75-8785E5775FCE}" srcOrd="0" destOrd="0" presId="urn:microsoft.com/office/officeart/2008/layout/VerticalCurvedList"/>
    <dgm:cxn modelId="{0AF4CE51-F0E3-47C5-B783-4F969212F5CC}" srcId="{571CC073-B4EA-454E-8A5E-FC001A76EABC}" destId="{FB4D4D2F-D7AC-455C-A37D-54718019F2C5}" srcOrd="4" destOrd="0" parTransId="{4C63167C-F507-44E7-9AF9-7C9030C5E724}" sibTransId="{5C18719D-329F-489E-ADF2-E0193855254F}"/>
    <dgm:cxn modelId="{62A477D2-AA51-4E96-813F-D727557A690D}" type="presParOf" srcId="{C1F95457-0E13-4C00-AF3F-5279185B3005}" destId="{4208A881-E163-4E2D-843D-3E50A7960126}" srcOrd="0" destOrd="0" presId="urn:microsoft.com/office/officeart/2008/layout/VerticalCurvedList"/>
    <dgm:cxn modelId="{05681964-41D0-44AC-AD5E-07CB658D1BB3}" type="presParOf" srcId="{4208A881-E163-4E2D-843D-3E50A7960126}" destId="{18DFAB4C-927C-4D8E-B963-160FBB72A981}" srcOrd="0" destOrd="0" presId="urn:microsoft.com/office/officeart/2008/layout/VerticalCurvedList"/>
    <dgm:cxn modelId="{514C4507-7256-4500-BA11-71B665D101AC}" type="presParOf" srcId="{18DFAB4C-927C-4D8E-B963-160FBB72A981}" destId="{D7A136A3-59C3-4E7B-B46A-5EBCE8A4078B}" srcOrd="0" destOrd="0" presId="urn:microsoft.com/office/officeart/2008/layout/VerticalCurvedList"/>
    <dgm:cxn modelId="{C9455F5E-5971-46D5-BA6E-D72406F6A77A}" type="presParOf" srcId="{18DFAB4C-927C-4D8E-B963-160FBB72A981}" destId="{84E162AD-861D-4555-B043-F79679CCDBDA}" srcOrd="1" destOrd="0" presId="urn:microsoft.com/office/officeart/2008/layout/VerticalCurvedList"/>
    <dgm:cxn modelId="{608903EC-9A27-4B04-BB4D-F4A0BE826189}" type="presParOf" srcId="{18DFAB4C-927C-4D8E-B963-160FBB72A981}" destId="{0CC9D516-AF50-449F-94BB-47477852AD53}" srcOrd="2" destOrd="0" presId="urn:microsoft.com/office/officeart/2008/layout/VerticalCurvedList"/>
    <dgm:cxn modelId="{9A451AB6-D30C-45CA-A04A-D51211271407}" type="presParOf" srcId="{18DFAB4C-927C-4D8E-B963-160FBB72A981}" destId="{44A52C95-0F8F-4D9A-AFA3-B197DFE13F6B}" srcOrd="3" destOrd="0" presId="urn:microsoft.com/office/officeart/2008/layout/VerticalCurvedList"/>
    <dgm:cxn modelId="{DEA6DA19-204E-484C-A52E-5A5583E1C9E2}" type="presParOf" srcId="{4208A881-E163-4E2D-843D-3E50A7960126}" destId="{623A0F07-E034-4062-A940-9809D659D640}" srcOrd="1" destOrd="0" presId="urn:microsoft.com/office/officeart/2008/layout/VerticalCurvedList"/>
    <dgm:cxn modelId="{71E719EB-5F6D-4EDA-A203-FBE6B8C4DB39}" type="presParOf" srcId="{4208A881-E163-4E2D-843D-3E50A7960126}" destId="{F35DD54C-BEE8-44C4-8F0D-E8659F88F976}" srcOrd="2" destOrd="0" presId="urn:microsoft.com/office/officeart/2008/layout/VerticalCurvedList"/>
    <dgm:cxn modelId="{41635A07-C64F-43D2-8CB1-1A85DD4E77FA}" type="presParOf" srcId="{F35DD54C-BEE8-44C4-8F0D-E8659F88F976}" destId="{47DD8210-5628-4679-9FA7-1B1563160569}" srcOrd="0" destOrd="0" presId="urn:microsoft.com/office/officeart/2008/layout/VerticalCurvedList"/>
    <dgm:cxn modelId="{32219C1C-BBBD-4DBE-BF83-78410C4B5D3A}" type="presParOf" srcId="{4208A881-E163-4E2D-843D-3E50A7960126}" destId="{0B5A1C0A-A6C7-495F-A5CE-BF31F187B56D}" srcOrd="3" destOrd="0" presId="urn:microsoft.com/office/officeart/2008/layout/VerticalCurvedList"/>
    <dgm:cxn modelId="{069BC950-BC9B-4983-A41E-21D9591AD699}" type="presParOf" srcId="{4208A881-E163-4E2D-843D-3E50A7960126}" destId="{F733E78E-E8CA-44CE-96DE-03D28E2CC915}" srcOrd="4" destOrd="0" presId="urn:microsoft.com/office/officeart/2008/layout/VerticalCurvedList"/>
    <dgm:cxn modelId="{0D5FE7B8-61BC-4FC6-8F43-22EF25E843B0}" type="presParOf" srcId="{F733E78E-E8CA-44CE-96DE-03D28E2CC915}" destId="{FCFDC883-B229-45B3-AB84-55C489C9025D}" srcOrd="0" destOrd="0" presId="urn:microsoft.com/office/officeart/2008/layout/VerticalCurvedList"/>
    <dgm:cxn modelId="{C3D142E0-9177-4C7D-A8DD-BCCDE0AE63FE}" type="presParOf" srcId="{4208A881-E163-4E2D-843D-3E50A7960126}" destId="{10E702C2-E3C1-4D9A-9DAB-4E7687507DEE}" srcOrd="5" destOrd="0" presId="urn:microsoft.com/office/officeart/2008/layout/VerticalCurvedList"/>
    <dgm:cxn modelId="{734A5A9C-E956-4EA0-B80A-04F58BC33674}" type="presParOf" srcId="{4208A881-E163-4E2D-843D-3E50A7960126}" destId="{3230138A-FA77-4F9D-9F4A-B4BB3072D760}" srcOrd="6" destOrd="0" presId="urn:microsoft.com/office/officeart/2008/layout/VerticalCurvedList"/>
    <dgm:cxn modelId="{DD6BE5BE-410B-4DEB-9431-42B686AAACA4}" type="presParOf" srcId="{3230138A-FA77-4F9D-9F4A-B4BB3072D760}" destId="{62FF596E-3DC2-41AB-A286-73700C7462E6}" srcOrd="0" destOrd="0" presId="urn:microsoft.com/office/officeart/2008/layout/VerticalCurvedList"/>
    <dgm:cxn modelId="{EBFF1529-A34D-4428-90C2-E655DE10B962}" type="presParOf" srcId="{4208A881-E163-4E2D-843D-3E50A7960126}" destId="{FABB5B5C-6CD5-4F02-92A8-9071D1604C7F}" srcOrd="7" destOrd="0" presId="urn:microsoft.com/office/officeart/2008/layout/VerticalCurvedList"/>
    <dgm:cxn modelId="{F3FE14BF-F1A2-4D16-90BE-B114B8AB0F75}" type="presParOf" srcId="{4208A881-E163-4E2D-843D-3E50A7960126}" destId="{C37480FE-9056-44D0-999D-E8D430FD5FAB}" srcOrd="8" destOrd="0" presId="urn:microsoft.com/office/officeart/2008/layout/VerticalCurvedList"/>
    <dgm:cxn modelId="{10BD5E24-7255-4D23-BDDA-F36F253787AD}" type="presParOf" srcId="{C37480FE-9056-44D0-999D-E8D430FD5FAB}" destId="{6BFEF8CA-081B-43B2-89E9-1F35008DE71B}" srcOrd="0" destOrd="0" presId="urn:microsoft.com/office/officeart/2008/layout/VerticalCurvedList"/>
    <dgm:cxn modelId="{8E66DBBE-1AA7-4F0D-BCEE-158A224C43B3}" type="presParOf" srcId="{4208A881-E163-4E2D-843D-3E50A7960126}" destId="{047D63A6-DA26-4433-8D75-8785E5775FCE}" srcOrd="9" destOrd="0" presId="urn:microsoft.com/office/officeart/2008/layout/VerticalCurvedList"/>
    <dgm:cxn modelId="{0CF4B0E1-A3F5-4849-A462-00F6A5EF8285}" type="presParOf" srcId="{4208A881-E163-4E2D-843D-3E50A7960126}" destId="{D2DDB7BD-2166-4B7B-B652-8B1AB7974520}" srcOrd="10" destOrd="0" presId="urn:microsoft.com/office/officeart/2008/layout/VerticalCurvedList"/>
    <dgm:cxn modelId="{E3C8D485-E57E-484A-8EBB-BF16BFEFCF79}" type="presParOf" srcId="{D2DDB7BD-2166-4B7B-B652-8B1AB7974520}" destId="{BBA824C2-C2F0-4C8C-8C9D-CD98F578FF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208FE15B-DEC8-4C73-A46B-8E6DAD77DB10}" type="presOf" srcId="{3DF4EAF2-4424-4E49-9CD3-1A1CEC4A3C6D}" destId="{E648E135-BFEF-42A3-A262-41938B1DB978}"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06D34F65-047A-44BE-8D22-99F6B64E8DB4}" type="presOf" srcId="{D2EBA8B5-8D9C-4EB6-94EE-E1414A993396}" destId="{7BEF43DA-762D-41F2-88D0-4E863EAF2807}" srcOrd="0" destOrd="0"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F0C189BA-BBE1-46DF-B5C2-19D61253BE8A}" type="presOf" srcId="{21BAD711-51E0-43E7-A7E6-6353E389D138}" destId="{A73F5F0A-D587-439A-BAFE-19B771BA16B3}" srcOrd="0" destOrd="1"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03733240-8496-482C-9C44-329D74C91821}" type="presOf" srcId="{888D5B1B-2D18-49D2-B8E5-70A628126C12}" destId="{7BEF43DA-762D-41F2-88D0-4E863EAF2807}" srcOrd="0" destOrd="2" presId="urn:microsoft.com/office/officeart/2008/layout/VerticalCurvedList"/>
    <dgm:cxn modelId="{0FF2B32B-C9E4-436F-9D37-B15D9C41DBAE}" type="presOf" srcId="{3B97B0F6-333F-4FA5-8402-272B5A1A0059}" destId="{A73F5F0A-D587-439A-BAFE-19B771BA16B3}" srcOrd="0" destOrd="3" presId="urn:microsoft.com/office/officeart/2008/layout/VerticalCurvedList"/>
    <dgm:cxn modelId="{7BDDA364-7A78-4338-BA3B-F62600F3617C}" type="presOf" srcId="{04293F00-F653-4A35-BEEE-955C8C31D157}" destId="{7BEF43DA-762D-41F2-88D0-4E863EAF2807}" srcOrd="0" destOrd="1"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170F4113-4C01-4C39-B7EE-08D60D9236DC}" srcId="{5B769B15-F31A-45CA-B539-5DD0290A7A25}" destId="{E892CF7E-C4B7-437A-B53C-3B53725340B9}" srcOrd="1" destOrd="0" parTransId="{745C9324-5C80-4CF5-A0F6-C15C0618EEB2}" sibTransId="{909DF75D-8909-4097-B074-5BA57BF0E1EE}"/>
    <dgm:cxn modelId="{C043F238-273C-465B-9AC1-42D0907799B9}" type="presOf" srcId="{917D3096-655C-46F0-939A-AA2F42C6D025}" destId="{734FFB44-786D-42C7-BA0A-BFC40B206B61}" srcOrd="0" destOrd="1"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AC0407EE-852F-4B9E-9F9B-F773D0C2EBBE}" type="presOf" srcId="{37B90FCE-0B39-4BBF-9B69-C3195CB74F8E}" destId="{734FFB44-786D-42C7-BA0A-BFC40B206B61}" srcOrd="0" destOrd="0" presId="urn:microsoft.com/office/officeart/2008/layout/VerticalCurvedList"/>
    <dgm:cxn modelId="{9FD2D0B9-9F58-47B0-90E3-98EEC4D1936F}" type="presOf" srcId="{DF03AE3E-97AF-419D-B922-120C868E502F}" destId="{84E162AD-861D-4555-B043-F79679CCDBDA}" srcOrd="0" destOrd="0" presId="urn:microsoft.com/office/officeart/2008/layout/VerticalCurvedList"/>
    <dgm:cxn modelId="{A5EAF9B0-F990-4A28-AEC6-2F2EAE06A5A0}" type="presOf" srcId="{571CC073-B4EA-454E-8A5E-FC001A76EABC}" destId="{C1F95457-0E13-4C00-AF3F-5279185B3005}" srcOrd="0" destOrd="0" presId="urn:microsoft.com/office/officeart/2008/layout/VerticalCurvedList"/>
    <dgm:cxn modelId="{BFEE58B2-2F81-41DA-9669-E4FA5F3AE09E}" type="presOf" srcId="{7EEFC650-CC3B-49EA-9A3B-B83621CA0F6E}" destId="{E648E135-BFEF-42A3-A262-41938B1DB978}" srcOrd="0" destOrd="1"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9C98219-B92E-45FC-9F3B-9E30378034EA}" srcId="{571CC073-B4EA-454E-8A5E-FC001A76EABC}" destId="{D2EBA8B5-8D9C-4EB6-94EE-E1414A993396}" srcOrd="1" destOrd="0" parTransId="{A5C5973D-253A-4CB8-9446-77BB2E56995F}" sibTransId="{A59B2F9A-05C7-47A1-AF89-ABA77D4D4EAD}"/>
    <dgm:cxn modelId="{59E2EBE2-0279-4C81-8AD7-A039B04126B3}" type="presOf" srcId="{E892CF7E-C4B7-437A-B53C-3B53725340B9}" destId="{A73F5F0A-D587-439A-BAFE-19B771BA16B3}" srcOrd="0" destOrd="2" presId="urn:microsoft.com/office/officeart/2008/layout/VerticalCurvedList"/>
    <dgm:cxn modelId="{DBF9F373-4A5B-4CCA-BBE4-B6351CA15EFF}" type="presOf" srcId="{5B769B15-F31A-45CA-B539-5DD0290A7A25}" destId="{A73F5F0A-D587-439A-BAFE-19B771BA16B3}" srcOrd="0" destOrd="0" presId="urn:microsoft.com/office/officeart/2008/layout/VerticalCurvedList"/>
    <dgm:cxn modelId="{F923FEF6-FA11-4B50-8F09-7534991F2DBD}" type="presOf" srcId="{384C3803-94C1-4B68-9D44-DBC215657B1A}" destId="{734FFB44-786D-42C7-BA0A-BFC40B206B61}" srcOrd="0" destOrd="2" presId="urn:microsoft.com/office/officeart/2008/layout/VerticalCurvedList"/>
    <dgm:cxn modelId="{89FCBD1E-19BD-411D-B50E-FC6B0C939C10}" type="presOf" srcId="{86E35061-DF90-416E-991F-08E573AA56A3}" destId="{E648E135-BFEF-42A3-A262-41938B1DB978}" srcOrd="0" destOrd="2" presId="urn:microsoft.com/office/officeart/2008/layout/VerticalCurvedList"/>
    <dgm:cxn modelId="{D2A4102E-0779-46B0-A172-A1CDE89F89A9}" type="presParOf" srcId="{C1F95457-0E13-4C00-AF3F-5279185B3005}" destId="{4208A881-E163-4E2D-843D-3E50A7960126}" srcOrd="0" destOrd="0" presId="urn:microsoft.com/office/officeart/2008/layout/VerticalCurvedList"/>
    <dgm:cxn modelId="{1896659D-1A0F-49B4-8D94-E1458CFDEF45}" type="presParOf" srcId="{4208A881-E163-4E2D-843D-3E50A7960126}" destId="{18DFAB4C-927C-4D8E-B963-160FBB72A981}" srcOrd="0" destOrd="0" presId="urn:microsoft.com/office/officeart/2008/layout/VerticalCurvedList"/>
    <dgm:cxn modelId="{36C037DB-2E6C-499F-8743-DB6060FA0810}" type="presParOf" srcId="{18DFAB4C-927C-4D8E-B963-160FBB72A981}" destId="{D7A136A3-59C3-4E7B-B46A-5EBCE8A4078B}" srcOrd="0" destOrd="0" presId="urn:microsoft.com/office/officeart/2008/layout/VerticalCurvedList"/>
    <dgm:cxn modelId="{E2544AA1-64C1-4716-8D0A-C2A68AFB78D7}" type="presParOf" srcId="{18DFAB4C-927C-4D8E-B963-160FBB72A981}" destId="{84E162AD-861D-4555-B043-F79679CCDBDA}" srcOrd="1" destOrd="0" presId="urn:microsoft.com/office/officeart/2008/layout/VerticalCurvedList"/>
    <dgm:cxn modelId="{404C8790-440F-48FC-9E52-C32414A79598}" type="presParOf" srcId="{18DFAB4C-927C-4D8E-B963-160FBB72A981}" destId="{0CC9D516-AF50-449F-94BB-47477852AD53}" srcOrd="2" destOrd="0" presId="urn:microsoft.com/office/officeart/2008/layout/VerticalCurvedList"/>
    <dgm:cxn modelId="{C0228D9A-CCBA-4B3F-88C8-DFC86033D205}" type="presParOf" srcId="{18DFAB4C-927C-4D8E-B963-160FBB72A981}" destId="{44A52C95-0F8F-4D9A-AFA3-B197DFE13F6B}" srcOrd="3" destOrd="0" presId="urn:microsoft.com/office/officeart/2008/layout/VerticalCurvedList"/>
    <dgm:cxn modelId="{EAA773D4-1C74-41E0-8143-CEBD6C41B92C}" type="presParOf" srcId="{4208A881-E163-4E2D-843D-3E50A7960126}" destId="{A73F5F0A-D587-439A-BAFE-19B771BA16B3}" srcOrd="1" destOrd="0" presId="urn:microsoft.com/office/officeart/2008/layout/VerticalCurvedList"/>
    <dgm:cxn modelId="{05FE7074-1A2E-47A0-B519-5FC3EC5A732E}" type="presParOf" srcId="{4208A881-E163-4E2D-843D-3E50A7960126}" destId="{D8EB93B3-4ADC-484A-AD34-D51AE4991FA0}" srcOrd="2" destOrd="0" presId="urn:microsoft.com/office/officeart/2008/layout/VerticalCurvedList"/>
    <dgm:cxn modelId="{232B872B-E610-404A-A36E-18FC368517BF}" type="presParOf" srcId="{D8EB93B3-4ADC-484A-AD34-D51AE4991FA0}" destId="{87AB078F-284D-4C7A-9054-A29EC4D7FE14}" srcOrd="0" destOrd="0" presId="urn:microsoft.com/office/officeart/2008/layout/VerticalCurvedList"/>
    <dgm:cxn modelId="{53A938A7-33CE-48FC-A622-B9D07B4CF6F7}" type="presParOf" srcId="{4208A881-E163-4E2D-843D-3E50A7960126}" destId="{7BEF43DA-762D-41F2-88D0-4E863EAF2807}" srcOrd="3" destOrd="0" presId="urn:microsoft.com/office/officeart/2008/layout/VerticalCurvedList"/>
    <dgm:cxn modelId="{B9ED8618-38FE-448A-9741-5643E6F1F8AB}" type="presParOf" srcId="{4208A881-E163-4E2D-843D-3E50A7960126}" destId="{1CA3781D-B0E8-42D6-BDF5-FB88FBA12CCE}" srcOrd="4" destOrd="0" presId="urn:microsoft.com/office/officeart/2008/layout/VerticalCurvedList"/>
    <dgm:cxn modelId="{627BF405-99CA-467C-A163-264B034835A9}" type="presParOf" srcId="{1CA3781D-B0E8-42D6-BDF5-FB88FBA12CCE}" destId="{D067987B-6733-4D9A-B343-1C711EF847DB}" srcOrd="0" destOrd="0" presId="urn:microsoft.com/office/officeart/2008/layout/VerticalCurvedList"/>
    <dgm:cxn modelId="{9A3DEB97-5CA8-426B-853F-6059530E8D54}" type="presParOf" srcId="{4208A881-E163-4E2D-843D-3E50A7960126}" destId="{E648E135-BFEF-42A3-A262-41938B1DB978}" srcOrd="5" destOrd="0" presId="urn:microsoft.com/office/officeart/2008/layout/VerticalCurvedList"/>
    <dgm:cxn modelId="{32A288CB-6EBD-4FC5-8001-64C28C55726C}" type="presParOf" srcId="{4208A881-E163-4E2D-843D-3E50A7960126}" destId="{C322126D-9547-4A87-B257-01888DA15CAE}" srcOrd="6" destOrd="0" presId="urn:microsoft.com/office/officeart/2008/layout/VerticalCurvedList"/>
    <dgm:cxn modelId="{ED6A1D47-E6C5-4D0D-BD74-3764553177F0}" type="presParOf" srcId="{C322126D-9547-4A87-B257-01888DA15CAE}" destId="{FAF6BDD2-E11C-4D39-8F7A-5DE337BD2B8F}" srcOrd="0" destOrd="0" presId="urn:microsoft.com/office/officeart/2008/layout/VerticalCurvedList"/>
    <dgm:cxn modelId="{A7BC1F25-83CF-4A82-B563-2BB707DC9557}" type="presParOf" srcId="{4208A881-E163-4E2D-843D-3E50A7960126}" destId="{734FFB44-786D-42C7-BA0A-BFC40B206B61}" srcOrd="7" destOrd="0" presId="urn:microsoft.com/office/officeart/2008/layout/VerticalCurvedList"/>
    <dgm:cxn modelId="{6E1B0BE6-99C5-4C4F-B6E8-C4E9D7A6B285}" type="presParOf" srcId="{4208A881-E163-4E2D-843D-3E50A7960126}" destId="{812AB6AD-3DC0-417D-87EC-A6F2AAAE4B27}" srcOrd="8" destOrd="0" presId="urn:microsoft.com/office/officeart/2008/layout/VerticalCurvedList"/>
    <dgm:cxn modelId="{63DF1AE4-6396-49FC-8D05-FAFB36C782F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1658743E-55AB-488C-8182-4CC4BF57A540}" srcId="{571CC073-B4EA-454E-8A5E-FC001A76EABC}" destId="{17725E98-C6BD-4860-A874-2E64BB58359D}" srcOrd="0" destOrd="0" parTransId="{54BF6646-3649-4806-BB80-76FF77455F9E}" sibTransId="{47B457F4-CD79-44D7-9430-0632C00FE43D}"/>
    <dgm:cxn modelId="{3002236E-CAAD-40A9-89B8-EE03C51A9E6E}" type="presOf" srcId="{BCA363ED-8FDD-4481-84E4-46E4FCB58BA7}" destId="{5A033FFA-1CFC-449D-A644-FDC761C0B9A7}" srcOrd="0" destOrd="2" presId="urn:microsoft.com/office/officeart/2008/layout/VerticalCurvedList"/>
    <dgm:cxn modelId="{BF8E5A27-E862-42A8-B145-1D779129DB9A}" type="presOf" srcId="{571CC073-B4EA-454E-8A5E-FC001A76EABC}" destId="{C1F95457-0E13-4C00-AF3F-5279185B3005}" srcOrd="0" destOrd="0" presId="urn:microsoft.com/office/officeart/2008/layout/VerticalCurvedList"/>
    <dgm:cxn modelId="{7DC93165-0635-4873-A087-6655A227A5B7}" type="presOf" srcId="{D46830D8-D66A-4836-ACAD-FA9D300B5131}" destId="{49CFC17E-D450-465A-97EF-D44067282752}"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6E415BB6-242E-4B76-9F5E-D7C8DBF8B3D7}" type="presOf" srcId="{5EF262BC-25AE-4D61-9A51-108C36AB229D}" destId="{5A033FFA-1CFC-449D-A644-FDC761C0B9A7}" srcOrd="0" destOrd="0" presId="urn:microsoft.com/office/officeart/2008/layout/VerticalCurvedList"/>
    <dgm:cxn modelId="{47FD0266-4EC9-421E-BB87-33B9C7DC1B3A}" type="presOf" srcId="{C730EF28-92C0-472A-AC85-16392925DCCB}" destId="{49CFC17E-D450-465A-97EF-D44067282752}" srcOrd="0" destOrd="1"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7929BB0B-EE9F-43E7-854B-64E269404316}" type="presOf" srcId="{17725E98-C6BD-4860-A874-2E64BB58359D}" destId="{49CFC17E-D450-465A-97EF-D44067282752}" srcOrd="0" destOrd="0" presId="urn:microsoft.com/office/officeart/2008/layout/VerticalCurvedList"/>
    <dgm:cxn modelId="{3638B98F-8BDF-48F7-8637-75C7B92D7977}" type="presOf" srcId="{5FD805AE-840B-46A7-8185-50B1E493B514}" destId="{84E162AD-861D-4555-B043-F79679CCDBDA}" srcOrd="0" destOrd="0" presId="urn:microsoft.com/office/officeart/2008/layout/VerticalCurvedList"/>
    <dgm:cxn modelId="{7383E1C7-1523-4656-B060-1E8BE88E438B}" type="presOf" srcId="{D07591B6-1EC1-435B-9AD7-03505F447004}" destId="{5A033FFA-1CFC-449D-A644-FDC761C0B9A7}" srcOrd="0" destOrd="1" presId="urn:microsoft.com/office/officeart/2008/layout/VerticalCurvedList"/>
    <dgm:cxn modelId="{370A435E-2F08-47FE-860A-ED9E63062465}" type="presParOf" srcId="{C1F95457-0E13-4C00-AF3F-5279185B3005}" destId="{4208A881-E163-4E2D-843D-3E50A7960126}" srcOrd="0" destOrd="0" presId="urn:microsoft.com/office/officeart/2008/layout/VerticalCurvedList"/>
    <dgm:cxn modelId="{4EFF03B7-11BF-4041-8153-410FC5D06903}" type="presParOf" srcId="{4208A881-E163-4E2D-843D-3E50A7960126}" destId="{18DFAB4C-927C-4D8E-B963-160FBB72A981}" srcOrd="0" destOrd="0" presId="urn:microsoft.com/office/officeart/2008/layout/VerticalCurvedList"/>
    <dgm:cxn modelId="{66C673DF-B97E-4B63-877D-1BE5B49F68DB}" type="presParOf" srcId="{18DFAB4C-927C-4D8E-B963-160FBB72A981}" destId="{D7A136A3-59C3-4E7B-B46A-5EBCE8A4078B}" srcOrd="0" destOrd="0" presId="urn:microsoft.com/office/officeart/2008/layout/VerticalCurvedList"/>
    <dgm:cxn modelId="{5EA4AE42-617B-4663-9BC9-D4C8284D03B2}" type="presParOf" srcId="{18DFAB4C-927C-4D8E-B963-160FBB72A981}" destId="{84E162AD-861D-4555-B043-F79679CCDBDA}" srcOrd="1" destOrd="0" presId="urn:microsoft.com/office/officeart/2008/layout/VerticalCurvedList"/>
    <dgm:cxn modelId="{24C85E95-AD78-45B6-AE8D-9FDC053482A4}" type="presParOf" srcId="{18DFAB4C-927C-4D8E-B963-160FBB72A981}" destId="{0CC9D516-AF50-449F-94BB-47477852AD53}" srcOrd="2" destOrd="0" presId="urn:microsoft.com/office/officeart/2008/layout/VerticalCurvedList"/>
    <dgm:cxn modelId="{819DCAA5-E711-4E3C-818A-D58402617CF4}" type="presParOf" srcId="{18DFAB4C-927C-4D8E-B963-160FBB72A981}" destId="{44A52C95-0F8F-4D9A-AFA3-B197DFE13F6B}" srcOrd="3" destOrd="0" presId="urn:microsoft.com/office/officeart/2008/layout/VerticalCurvedList"/>
    <dgm:cxn modelId="{C01E2B31-4A1C-463C-A1F8-DF132C0E3CB4}" type="presParOf" srcId="{4208A881-E163-4E2D-843D-3E50A7960126}" destId="{49CFC17E-D450-465A-97EF-D44067282752}" srcOrd="1" destOrd="0" presId="urn:microsoft.com/office/officeart/2008/layout/VerticalCurvedList"/>
    <dgm:cxn modelId="{9B5099CA-7861-4821-BB9F-987D6986936F}" type="presParOf" srcId="{4208A881-E163-4E2D-843D-3E50A7960126}" destId="{1C9E9983-F22C-4E43-8776-FE0595F5505E}" srcOrd="2" destOrd="0" presId="urn:microsoft.com/office/officeart/2008/layout/VerticalCurvedList"/>
    <dgm:cxn modelId="{F70FF3E6-BFE4-4CA8-85DD-5C3772C78888}" type="presParOf" srcId="{1C9E9983-F22C-4E43-8776-FE0595F5505E}" destId="{188AE7E5-E319-4A28-BF20-BDF1B8C273D2}" srcOrd="0" destOrd="0" presId="urn:microsoft.com/office/officeart/2008/layout/VerticalCurvedList"/>
    <dgm:cxn modelId="{C585F746-1F7A-44D8-92EE-8CE0B4AEC939}" type="presParOf" srcId="{4208A881-E163-4E2D-843D-3E50A7960126}" destId="{5A033FFA-1CFC-449D-A644-FDC761C0B9A7}" srcOrd="3" destOrd="0" presId="urn:microsoft.com/office/officeart/2008/layout/VerticalCurvedList"/>
    <dgm:cxn modelId="{135F46EB-4B3B-4CCF-AA1B-25DD8276579D}" type="presParOf" srcId="{4208A881-E163-4E2D-843D-3E50A7960126}" destId="{F956D9A5-434E-4C8A-9067-B1FDC89C5740}" srcOrd="4" destOrd="0" presId="urn:microsoft.com/office/officeart/2008/layout/VerticalCurvedList"/>
    <dgm:cxn modelId="{175CEB7C-8306-44FB-8F1E-B589E7B82EDB}"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7DF7A2A7-F274-431E-A9C5-77BCC7B859AB}" type="presOf" srcId="{426D0758-8884-45FE-80C5-75B67C84F784}" destId="{A93A91EF-997C-421E-9420-03E3C07EACA2}" srcOrd="0" destOrd="0" presId="urn:microsoft.com/office/officeart/2008/layout/VerticalCurvedList"/>
    <dgm:cxn modelId="{5AFD410E-97D9-4E6C-80EC-965DE7ABD375}" type="presOf" srcId="{571CC073-B4EA-454E-8A5E-FC001A76EABC}" destId="{C1F95457-0E13-4C00-AF3F-5279185B3005}" srcOrd="0" destOrd="0" presId="urn:microsoft.com/office/officeart/2008/layout/VerticalCurvedList"/>
    <dgm:cxn modelId="{F6FFBBA7-8067-4490-8722-11512B2913BF}" type="presOf" srcId="{DB531F80-E0B2-428D-866E-0B54242930D6}" destId="{84E162AD-861D-4555-B043-F79679CCDBDA}" srcOrd="0" destOrd="0" presId="urn:microsoft.com/office/officeart/2008/layout/VerticalCurvedList"/>
    <dgm:cxn modelId="{926D95DB-F94A-4DF1-B4BD-A5900A1DC3D9}" type="presOf" srcId="{3A0529C2-690B-48AE-92C5-94CA0332699F}" destId="{70FEF15B-A28E-4491-AE72-E180EBB7644A}"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F0EEDBD5-9BB9-439B-A782-229AFEEED93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CF3613D7-39A1-4F72-A10D-84D7D4C59740}" type="presOf" srcId="{3F53B9CA-E4C7-426C-8188-D42E081D202C}" destId="{BC35D876-8F7D-407A-90E2-FD9D31C4E004}" srcOrd="0" destOrd="0" presId="urn:microsoft.com/office/officeart/2008/layout/VerticalCurvedList"/>
    <dgm:cxn modelId="{97334B40-8171-4213-9B6B-9CE8C0FA26DE}" type="presOf" srcId="{17725E98-C6BD-4860-A874-2E64BB58359D}" destId="{7249490D-FBFE-4ED2-8766-81F6F51BB084}" srcOrd="0" destOrd="0" presId="urn:microsoft.com/office/officeart/2008/layout/VerticalCurvedList"/>
    <dgm:cxn modelId="{3917876A-01EE-4E0D-BBF5-D400F9569C99}"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E699E830-6D5D-4939-B8D3-AB13ABA57138}" type="presParOf" srcId="{C1F95457-0E13-4C00-AF3F-5279185B3005}" destId="{4208A881-E163-4E2D-843D-3E50A7960126}" srcOrd="0" destOrd="0" presId="urn:microsoft.com/office/officeart/2008/layout/VerticalCurvedList"/>
    <dgm:cxn modelId="{75B16F2D-8ACA-4D0B-895F-3489C76B1502}" type="presParOf" srcId="{4208A881-E163-4E2D-843D-3E50A7960126}" destId="{18DFAB4C-927C-4D8E-B963-160FBB72A981}" srcOrd="0" destOrd="0" presId="urn:microsoft.com/office/officeart/2008/layout/VerticalCurvedList"/>
    <dgm:cxn modelId="{E8CB5CC2-D363-4D1F-BA43-5D343AE9D602}" type="presParOf" srcId="{18DFAB4C-927C-4D8E-B963-160FBB72A981}" destId="{D7A136A3-59C3-4E7B-B46A-5EBCE8A4078B}" srcOrd="0" destOrd="0" presId="urn:microsoft.com/office/officeart/2008/layout/VerticalCurvedList"/>
    <dgm:cxn modelId="{AB46D2B8-D9EA-4577-A5EE-CB4662324BA0}" type="presParOf" srcId="{18DFAB4C-927C-4D8E-B963-160FBB72A981}" destId="{84E162AD-861D-4555-B043-F79679CCDBDA}" srcOrd="1" destOrd="0" presId="urn:microsoft.com/office/officeart/2008/layout/VerticalCurvedList"/>
    <dgm:cxn modelId="{A60BA19A-EE1D-4EA3-9680-55F96ADB11D0}" type="presParOf" srcId="{18DFAB4C-927C-4D8E-B963-160FBB72A981}" destId="{0CC9D516-AF50-449F-94BB-47477852AD53}" srcOrd="2" destOrd="0" presId="urn:microsoft.com/office/officeart/2008/layout/VerticalCurvedList"/>
    <dgm:cxn modelId="{75BB875D-ABB4-42DE-8BAA-A5C082F5E9F2}" type="presParOf" srcId="{18DFAB4C-927C-4D8E-B963-160FBB72A981}" destId="{44A52C95-0F8F-4D9A-AFA3-B197DFE13F6B}" srcOrd="3" destOrd="0" presId="urn:microsoft.com/office/officeart/2008/layout/VerticalCurvedList"/>
    <dgm:cxn modelId="{8D1F8B93-DA75-4DA0-AF5E-FA81BF1C9A89}" type="presParOf" srcId="{4208A881-E163-4E2D-843D-3E50A7960126}" destId="{70FEF15B-A28E-4491-AE72-E180EBB7644A}" srcOrd="1" destOrd="0" presId="urn:microsoft.com/office/officeart/2008/layout/VerticalCurvedList"/>
    <dgm:cxn modelId="{03853CA5-BBE2-45F4-9512-E26384EE2DFA}" type="presParOf" srcId="{4208A881-E163-4E2D-843D-3E50A7960126}" destId="{487CEEE8-C22E-4D9E-A4A3-793A336C6FEC}" srcOrd="2" destOrd="0" presId="urn:microsoft.com/office/officeart/2008/layout/VerticalCurvedList"/>
    <dgm:cxn modelId="{4645E3F6-1F4A-4B6C-A7F7-405AB7CB86C4}" type="presParOf" srcId="{487CEEE8-C22E-4D9E-A4A3-793A336C6FEC}" destId="{9BC8E43E-AAA3-4672-BE77-42B7727AE6F0}" srcOrd="0" destOrd="0" presId="urn:microsoft.com/office/officeart/2008/layout/VerticalCurvedList"/>
    <dgm:cxn modelId="{E0B540F6-F682-4EE0-B0AF-752B18C431C9}" type="presParOf" srcId="{4208A881-E163-4E2D-843D-3E50A7960126}" destId="{FA08CDE5-D5E0-451E-ADF0-BE974343CEB5}" srcOrd="3" destOrd="0" presId="urn:microsoft.com/office/officeart/2008/layout/VerticalCurvedList"/>
    <dgm:cxn modelId="{EB21F7B4-3AC0-4570-8698-81575116B4FF}" type="presParOf" srcId="{4208A881-E163-4E2D-843D-3E50A7960126}" destId="{BE5B5BD8-EC83-4F8A-9130-E39A89730870}" srcOrd="4" destOrd="0" presId="urn:microsoft.com/office/officeart/2008/layout/VerticalCurvedList"/>
    <dgm:cxn modelId="{5705B031-50BE-4CAF-8282-49E3E5860875}" type="presParOf" srcId="{BE5B5BD8-EC83-4F8A-9130-E39A89730870}" destId="{8F1D5923-22FA-4A75-892A-38B1F721652C}" srcOrd="0" destOrd="0" presId="urn:microsoft.com/office/officeart/2008/layout/VerticalCurvedList"/>
    <dgm:cxn modelId="{75292702-A651-441F-9CCD-5F3929103EC7}" type="presParOf" srcId="{4208A881-E163-4E2D-843D-3E50A7960126}" destId="{C70050F6-D559-47CD-AE7F-1A3B6DC3E13D}" srcOrd="5" destOrd="0" presId="urn:microsoft.com/office/officeart/2008/layout/VerticalCurvedList"/>
    <dgm:cxn modelId="{B2AD911C-C5D2-4373-91B0-4D8BF8638A29}" type="presParOf" srcId="{4208A881-E163-4E2D-843D-3E50A7960126}" destId="{7869653A-49BD-44C8-A8D0-A7EBCFBBD37E}" srcOrd="6" destOrd="0" presId="urn:microsoft.com/office/officeart/2008/layout/VerticalCurvedList"/>
    <dgm:cxn modelId="{C30C4A6A-BC55-4251-8C0C-BDD22C1293DD}" type="presParOf" srcId="{7869653A-49BD-44C8-A8D0-A7EBCFBBD37E}" destId="{A2128069-D53B-4253-A158-C0A86314D57D}" srcOrd="0" destOrd="0" presId="urn:microsoft.com/office/officeart/2008/layout/VerticalCurvedList"/>
    <dgm:cxn modelId="{74311B5D-7DCA-43A9-9AF0-F9D530BE0DA6}" type="presParOf" srcId="{4208A881-E163-4E2D-843D-3E50A7960126}" destId="{BC35D876-8F7D-407A-90E2-FD9D31C4E004}" srcOrd="7" destOrd="0" presId="urn:microsoft.com/office/officeart/2008/layout/VerticalCurvedList"/>
    <dgm:cxn modelId="{44778041-CFD1-4432-B145-A862C1FB70DE}" type="presParOf" srcId="{4208A881-E163-4E2D-843D-3E50A7960126}" destId="{B854C460-EEB5-4C59-99C1-7AEA2D28D41A}" srcOrd="8" destOrd="0" presId="urn:microsoft.com/office/officeart/2008/layout/VerticalCurvedList"/>
    <dgm:cxn modelId="{9E93F5AE-5060-4A0F-B379-44417F5DB644}" type="presParOf" srcId="{B854C460-EEB5-4C59-99C1-7AEA2D28D41A}" destId="{85384665-0BF4-4D94-AD75-F5435566B7DD}" srcOrd="0" destOrd="0" presId="urn:microsoft.com/office/officeart/2008/layout/VerticalCurvedList"/>
    <dgm:cxn modelId="{1DD8A768-43CD-441B-8F5E-28C3548B957A}" type="presParOf" srcId="{4208A881-E163-4E2D-843D-3E50A7960126}" destId="{A93A91EF-997C-421E-9420-03E3C07EACA2}" srcOrd="9" destOrd="0" presId="urn:microsoft.com/office/officeart/2008/layout/VerticalCurvedList"/>
    <dgm:cxn modelId="{B35942F8-55A3-457B-A804-93CC65D8A0C7}" type="presParOf" srcId="{4208A881-E163-4E2D-843D-3E50A7960126}" destId="{DF9E4A29-D1A2-4E8A-8DC6-4E2345340A55}" srcOrd="10" destOrd="0" presId="urn:microsoft.com/office/officeart/2008/layout/VerticalCurvedList"/>
    <dgm:cxn modelId="{50831B82-C647-4C1B-BB58-49CF76345257}" type="presParOf" srcId="{DF9E4A29-D1A2-4E8A-8DC6-4E2345340A55}" destId="{34966344-6889-42C8-916F-7701A43D1F17}" srcOrd="0" destOrd="0" presId="urn:microsoft.com/office/officeart/2008/layout/VerticalCurvedList"/>
    <dgm:cxn modelId="{7DBD4C9A-F877-48A3-9450-F7EEDF1D2340}" type="presParOf" srcId="{4208A881-E163-4E2D-843D-3E50A7960126}" destId="{7249490D-FBFE-4ED2-8766-81F6F51BB084}" srcOrd="11" destOrd="0" presId="urn:microsoft.com/office/officeart/2008/layout/VerticalCurvedList"/>
    <dgm:cxn modelId="{C0ECD1A7-46F2-477C-ACC2-97B71AD856F0}" type="presParOf" srcId="{4208A881-E163-4E2D-843D-3E50A7960126}" destId="{856F1A01-630E-4919-B556-B4B6FA8B0B25}" srcOrd="12" destOrd="0" presId="urn:microsoft.com/office/officeart/2008/layout/VerticalCurvedList"/>
    <dgm:cxn modelId="{333842AE-3006-437E-879D-AAC74422E2D8}"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err="1" smtClean="0"/>
            <a:t>SmartEA</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fr-FR" sz="2000" b="1" noProof="0" dirty="0" smtClean="0"/>
            <a:t>Enterprise Architecture</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9A7F226B-4074-4562-8DBC-FA468A301DA7}" type="presOf" srcId="{FB4D4D2F-D7AC-455C-A37D-54718019F2C5}" destId="{D5C5F8E0-EDFB-473A-8910-273A818F572B}" srcOrd="0" destOrd="0" presId="urn:microsoft.com/office/officeart/2008/layout/VerticalCurvedList"/>
    <dgm:cxn modelId="{758AB0F3-02F8-4CD0-A09A-EFEB36C7FCDC}" type="presOf" srcId="{4C925965-89EC-45A1-804B-F79961061FDE}" destId="{84E162AD-861D-4555-B043-F79679CCDBDA}" srcOrd="0" destOrd="0" presId="urn:microsoft.com/office/officeart/2008/layout/VerticalCurvedList"/>
    <dgm:cxn modelId="{353FB24D-E46D-4BF1-93EE-3D6B6786E740}" type="presOf" srcId="{571CC073-B4EA-454E-8A5E-FC001A76EABC}" destId="{C1F95457-0E13-4C00-AF3F-5279185B3005}"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FE27284F-DA22-400D-BF87-C1C3D9F28FF6}" type="presOf" srcId="{793EDE10-5CF1-46D9-BAF8-65924FEB405E}" destId="{623A0F07-E034-4062-A940-9809D659D640}"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2BF50BF2-CFBD-47D4-A96A-76324642934D}" type="presOf" srcId="{37B78F11-1B40-4B80-B036-2632F5AB10D5}" destId="{2DF6772C-C3CF-4AC1-9BA4-525A2B035D2C}" srcOrd="0" destOrd="0" presId="urn:microsoft.com/office/officeart/2008/layout/VerticalCurvedList"/>
    <dgm:cxn modelId="{17AF9072-3BCA-4592-8F20-364C3E13ADF3}" type="presOf" srcId="{B7535463-A56F-44FF-8CB5-201BFDCADA1C}" destId="{AFF7D09E-5404-4ECE-AC3C-59FA44FE4C04}" srcOrd="0" destOrd="0" presId="urn:microsoft.com/office/officeart/2008/layout/VerticalCurvedList"/>
    <dgm:cxn modelId="{8536D27E-49CC-4ACC-8C6D-7EA83F6EB14F}" srcId="{571CC073-B4EA-454E-8A5E-FC001A76EABC}" destId="{37B78F11-1B40-4B80-B036-2632F5AB10D5}" srcOrd="3" destOrd="0" parTransId="{62B577B9-7A27-424C-8344-FF54E4B19694}" sibTransId="{DB476178-8D65-47D8-A247-B2DF0BC88B38}"/>
    <dgm:cxn modelId="{0AF4CE51-F0E3-47C5-B783-4F969212F5CC}" srcId="{571CC073-B4EA-454E-8A5E-FC001A76EABC}" destId="{FB4D4D2F-D7AC-455C-A37D-54718019F2C5}" srcOrd="2" destOrd="0" parTransId="{4C63167C-F507-44E7-9AF9-7C9030C5E724}" sibTransId="{5C18719D-329F-489E-ADF2-E0193855254F}"/>
    <dgm:cxn modelId="{5C3A581A-427D-4C34-A3FD-5214BB7AA796}" type="presParOf" srcId="{C1F95457-0E13-4C00-AF3F-5279185B3005}" destId="{4208A881-E163-4E2D-843D-3E50A7960126}" srcOrd="0" destOrd="0" presId="urn:microsoft.com/office/officeart/2008/layout/VerticalCurvedList"/>
    <dgm:cxn modelId="{14DE5571-554E-4B23-8A8A-A3FFE460C0E6}" type="presParOf" srcId="{4208A881-E163-4E2D-843D-3E50A7960126}" destId="{18DFAB4C-927C-4D8E-B963-160FBB72A981}" srcOrd="0" destOrd="0" presId="urn:microsoft.com/office/officeart/2008/layout/VerticalCurvedList"/>
    <dgm:cxn modelId="{C0C0CC0F-EAE8-48F0-897A-8534CC53C317}" type="presParOf" srcId="{18DFAB4C-927C-4D8E-B963-160FBB72A981}" destId="{D7A136A3-59C3-4E7B-B46A-5EBCE8A4078B}" srcOrd="0" destOrd="0" presId="urn:microsoft.com/office/officeart/2008/layout/VerticalCurvedList"/>
    <dgm:cxn modelId="{32B119E6-1B75-4DAC-B8D5-69A2B89D54FD}" type="presParOf" srcId="{18DFAB4C-927C-4D8E-B963-160FBB72A981}" destId="{84E162AD-861D-4555-B043-F79679CCDBDA}" srcOrd="1" destOrd="0" presId="urn:microsoft.com/office/officeart/2008/layout/VerticalCurvedList"/>
    <dgm:cxn modelId="{5DC4DB1A-C4B6-4998-8A92-F393D88FC3C5}" type="presParOf" srcId="{18DFAB4C-927C-4D8E-B963-160FBB72A981}" destId="{0CC9D516-AF50-449F-94BB-47477852AD53}" srcOrd="2" destOrd="0" presId="urn:microsoft.com/office/officeart/2008/layout/VerticalCurvedList"/>
    <dgm:cxn modelId="{F1861DA2-67C2-40D0-BEEC-702CB382B8CD}" type="presParOf" srcId="{18DFAB4C-927C-4D8E-B963-160FBB72A981}" destId="{44A52C95-0F8F-4D9A-AFA3-B197DFE13F6B}" srcOrd="3" destOrd="0" presId="urn:microsoft.com/office/officeart/2008/layout/VerticalCurvedList"/>
    <dgm:cxn modelId="{333B2ED2-39A3-4065-AEF3-BBD67C94B13A}" type="presParOf" srcId="{4208A881-E163-4E2D-843D-3E50A7960126}" destId="{623A0F07-E034-4062-A940-9809D659D640}" srcOrd="1" destOrd="0" presId="urn:microsoft.com/office/officeart/2008/layout/VerticalCurvedList"/>
    <dgm:cxn modelId="{00666CC6-5991-4598-82CF-40F7D12E86F3}" type="presParOf" srcId="{4208A881-E163-4E2D-843D-3E50A7960126}" destId="{F35DD54C-BEE8-44C4-8F0D-E8659F88F976}" srcOrd="2" destOrd="0" presId="urn:microsoft.com/office/officeart/2008/layout/VerticalCurvedList"/>
    <dgm:cxn modelId="{D97AD924-C0E1-4555-A774-9CC52F1EB4FB}" type="presParOf" srcId="{F35DD54C-BEE8-44C4-8F0D-E8659F88F976}" destId="{47DD8210-5628-4679-9FA7-1B1563160569}" srcOrd="0" destOrd="0" presId="urn:microsoft.com/office/officeart/2008/layout/VerticalCurvedList"/>
    <dgm:cxn modelId="{558E52BF-17EC-4718-B349-ADC0B8BBDBFC}" type="presParOf" srcId="{4208A881-E163-4E2D-843D-3E50A7960126}" destId="{AFF7D09E-5404-4ECE-AC3C-59FA44FE4C04}" srcOrd="3" destOrd="0" presId="urn:microsoft.com/office/officeart/2008/layout/VerticalCurvedList"/>
    <dgm:cxn modelId="{1B766849-ECF1-4FD3-86D0-E4F7123672F4}" type="presParOf" srcId="{4208A881-E163-4E2D-843D-3E50A7960126}" destId="{D0C3640A-F629-43A2-9CFA-44EB95244037}" srcOrd="4" destOrd="0" presId="urn:microsoft.com/office/officeart/2008/layout/VerticalCurvedList"/>
    <dgm:cxn modelId="{C06FC91C-0CAD-4CA0-8CCC-3E7BB095174A}" type="presParOf" srcId="{D0C3640A-F629-43A2-9CFA-44EB95244037}" destId="{62FF596E-3DC2-41AB-A286-73700C7462E6}" srcOrd="0" destOrd="0" presId="urn:microsoft.com/office/officeart/2008/layout/VerticalCurvedList"/>
    <dgm:cxn modelId="{BBD96A84-E396-4C1A-B6C5-452AECDB40E6}" type="presParOf" srcId="{4208A881-E163-4E2D-843D-3E50A7960126}" destId="{D5C5F8E0-EDFB-473A-8910-273A818F572B}" srcOrd="5" destOrd="0" presId="urn:microsoft.com/office/officeart/2008/layout/VerticalCurvedList"/>
    <dgm:cxn modelId="{05E08DFC-2195-4C03-A16C-9EEC5A9CBA66}" type="presParOf" srcId="{4208A881-E163-4E2D-843D-3E50A7960126}" destId="{FA90C89B-DE3D-4B25-A178-12487841437D}" srcOrd="6" destOrd="0" presId="urn:microsoft.com/office/officeart/2008/layout/VerticalCurvedList"/>
    <dgm:cxn modelId="{F5AD7013-D52E-4C27-9114-58D83E895BD9}" type="presParOf" srcId="{FA90C89B-DE3D-4B25-A178-12487841437D}" destId="{BBA824C2-C2F0-4C8C-8C9D-CD98F578FF82}" srcOrd="0" destOrd="0" presId="urn:microsoft.com/office/officeart/2008/layout/VerticalCurvedList"/>
    <dgm:cxn modelId="{3DF81DA4-C7D1-4BA7-9F55-C1214DE6DBAB}" type="presParOf" srcId="{4208A881-E163-4E2D-843D-3E50A7960126}" destId="{2DF6772C-C3CF-4AC1-9BA4-525A2B035D2C}" srcOrd="7" destOrd="0" presId="urn:microsoft.com/office/officeart/2008/layout/VerticalCurvedList"/>
    <dgm:cxn modelId="{4FCECBAC-973F-4F20-9906-6800519277B5}" type="presParOf" srcId="{4208A881-E163-4E2D-843D-3E50A7960126}" destId="{E136BD25-049F-4EA6-8F12-52B53CD2B54F}" srcOrd="8" destOrd="0" presId="urn:microsoft.com/office/officeart/2008/layout/VerticalCurvedList"/>
    <dgm:cxn modelId="{9482D691-E5D7-4799-A78C-BB2FE174E435}"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400" dirty="0" smtClean="0"/>
            <a:t>Centralize information</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Ease communication in the company</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D2EBA8B5-8D9C-4EB6-94EE-E1414A993396}">
      <dgm:prSet custT="1"/>
      <dgm:spPr/>
      <dgm:t>
        <a:bodyPr/>
        <a:lstStyle/>
        <a:p>
          <a:r>
            <a:rPr lang="en-US" sz="2000" dirty="0" smtClean="0"/>
            <a:t>Support changes in the company</a:t>
          </a:r>
          <a:endParaRPr lang="en-US" sz="20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2000" dirty="0" smtClean="0"/>
            <a:t>Model the company</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Business opportunities, business changes, interoperability, new technologies</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Gap analysis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2000" dirty="0" smtClean="0"/>
            <a:t>Technical information</a:t>
          </a:r>
          <a:endParaRPr lang="en-US" sz="20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180CD57E-7220-4DA0-AFD7-67F698E7B369}">
      <dgm:prSet custT="1"/>
      <dgm:spPr/>
      <dgm:t>
        <a:bodyPr/>
        <a:lstStyle/>
        <a:p>
          <a:r>
            <a:rPr lang="en-US" sz="1400" dirty="0" smtClean="0"/>
            <a:t>View point approach</a:t>
          </a:r>
          <a:endParaRPr lang="en-US" sz="1400" dirty="0"/>
        </a:p>
      </dgm:t>
    </dgm:pt>
    <dgm:pt modelId="{D582E81E-E9A4-4EFF-B711-DDA2A406E0A9}" type="parTrans" cxnId="{C2A2F9D2-5C57-41D8-B71E-643A7B320C5E}">
      <dgm:prSet/>
      <dgm:spPr/>
      <dgm:t>
        <a:bodyPr/>
        <a:lstStyle/>
        <a:p>
          <a:endParaRPr lang="en-US"/>
        </a:p>
      </dgm:t>
    </dgm:pt>
    <dgm:pt modelId="{400E11D5-3FB7-4AE5-A282-3DF53ACFB3CE}" type="sibTrans" cxnId="{C2A2F9D2-5C57-41D8-B71E-643A7B320C5E}">
      <dgm:prSet/>
      <dgm:spPr/>
      <dgm:t>
        <a:bodyPr/>
        <a:lstStyle/>
        <a:p>
          <a:endParaRPr lang="en-US"/>
        </a:p>
      </dgm:t>
    </dgm:pt>
    <dgm:pt modelId="{C81B75AF-8F23-4F3E-98A4-82F550BA82AF}">
      <dgm:prSet custT="1"/>
      <dgm:spPr/>
      <dgm:t>
        <a:bodyPr/>
        <a:lstStyle/>
        <a:p>
          <a:r>
            <a:rPr lang="en-US" sz="1400" dirty="0" smtClean="0"/>
            <a:t>Impact analysis</a:t>
          </a:r>
          <a:endParaRPr lang="en-US" sz="1400" dirty="0"/>
        </a:p>
      </dgm:t>
    </dgm:pt>
    <dgm:pt modelId="{4443D234-5D28-4325-84ED-A81713C97F5F}" type="parTrans" cxnId="{8D9831AC-DCD8-4D5C-87DB-1D321644271C}">
      <dgm:prSet/>
      <dgm:spPr/>
      <dgm:t>
        <a:bodyPr/>
        <a:lstStyle/>
        <a:p>
          <a:endParaRPr lang="en-US"/>
        </a:p>
      </dgm:t>
    </dgm:pt>
    <dgm:pt modelId="{5504E02D-D55C-413E-85D0-4813B684D20A}" type="sibTrans" cxnId="{8D9831AC-DCD8-4D5C-87DB-1D321644271C}">
      <dgm:prSet/>
      <dgm:spPr/>
      <dgm:t>
        <a:bodyPr/>
        <a:lstStyle/>
        <a:p>
          <a:endParaRPr lang="en-US"/>
        </a:p>
      </dgm:t>
    </dgm:pt>
    <dgm:pt modelId="{8A43F60E-3D8D-4732-B863-8CCEBFBCE674}">
      <dgm:prSet custT="1"/>
      <dgm:spPr/>
      <dgm:t>
        <a:bodyPr/>
        <a:lstStyle/>
        <a:p>
          <a:r>
            <a:rPr lang="en-US" sz="1400" dirty="0" smtClean="0"/>
            <a:t>Eclipse and Sirius editors</a:t>
          </a:r>
          <a:endParaRPr lang="en-US" sz="1400" dirty="0"/>
        </a:p>
      </dgm:t>
    </dgm:pt>
    <dgm:pt modelId="{E7DA1231-5B0D-4090-A163-359EB8472C6F}" type="parTrans" cxnId="{7E06D11A-20CB-47E3-9FBD-4ECE687FA21D}">
      <dgm:prSet/>
      <dgm:spPr/>
      <dgm:t>
        <a:bodyPr/>
        <a:lstStyle/>
        <a:p>
          <a:endParaRPr lang="en-US"/>
        </a:p>
      </dgm:t>
    </dgm:pt>
    <dgm:pt modelId="{5259C35B-920F-4860-8964-7F58EB410457}" type="sibTrans" cxnId="{7E06D11A-20CB-47E3-9FBD-4ECE687FA21D}">
      <dgm:prSet/>
      <dgm:spPr/>
      <dgm:t>
        <a:bodyPr/>
        <a:lstStyle/>
        <a:p>
          <a:endParaRPr lang="en-US"/>
        </a:p>
      </dgm:t>
    </dgm:pt>
    <dgm:pt modelId="{9C198533-C7A3-4B8D-9C48-23E5CFA09FEA}">
      <dgm:prSet custT="1"/>
      <dgm:spPr/>
      <dgm:t>
        <a:bodyPr/>
        <a:lstStyle/>
        <a:p>
          <a:r>
            <a:rPr lang="en-US" sz="1400" dirty="0" smtClean="0"/>
            <a:t>Internal model can be changed (TOGAF9, BPMN, …)</a:t>
          </a:r>
          <a:endParaRPr lang="en-US" sz="1400" dirty="0"/>
        </a:p>
      </dgm:t>
    </dgm:pt>
    <dgm:pt modelId="{3384DBE6-A3B7-4F36-9B35-09A5A713D8EE}" type="parTrans" cxnId="{7993ED9E-3A84-4DC2-BCF7-434921CD11A7}">
      <dgm:prSet/>
      <dgm:spPr/>
      <dgm:t>
        <a:bodyPr/>
        <a:lstStyle/>
        <a:p>
          <a:endParaRPr lang="en-US"/>
        </a:p>
      </dgm:t>
    </dgm:pt>
    <dgm:pt modelId="{BCD9106D-983D-4E02-B3D9-80642FD953F6}" type="sibTrans" cxnId="{7993ED9E-3A84-4DC2-BCF7-434921CD11A7}">
      <dgm:prSet/>
      <dgm:spPr/>
      <dgm:t>
        <a:bodyPr/>
        <a:lstStyle/>
        <a:p>
          <a:endParaRPr lang="en-US"/>
        </a:p>
      </dgm:t>
    </dgm:pt>
    <dgm:pt modelId="{D1CB5247-15AF-4A02-8E37-6DD2B17CCB9B}">
      <dgm:prSet custT="1"/>
      <dgm:spPr/>
      <dgm:t>
        <a:bodyPr/>
        <a:lstStyle/>
        <a:p>
          <a:endParaRPr lang="en-US" sz="1400" dirty="0"/>
        </a:p>
      </dgm:t>
    </dgm:pt>
    <dgm:pt modelId="{389B2DBC-D36E-49F8-B769-A28BCBD39297}" type="parTrans" cxnId="{C840615E-A0AB-4F8A-992D-661E94C32C28}">
      <dgm:prSet/>
      <dgm:spPr/>
      <dgm:t>
        <a:bodyPr/>
        <a:lstStyle/>
        <a:p>
          <a:endParaRPr lang="en-US"/>
        </a:p>
      </dgm:t>
    </dgm:pt>
    <dgm:pt modelId="{094CD59A-FC1F-42BB-9A8E-D1973080417D}" type="sibTrans" cxnId="{C840615E-A0AB-4F8A-992D-661E94C32C28}">
      <dgm:prSet/>
      <dgm:spPr/>
      <dgm:t>
        <a:bodyPr/>
        <a:lstStyle/>
        <a:p>
          <a:endParaRPr lang="en-US"/>
        </a:p>
      </dgm:t>
    </dgm:pt>
    <dgm:pt modelId="{3B4A4D33-382D-41DE-8A94-4A90D7BE146A}">
      <dgm:prSet custT="1"/>
      <dgm:spPr/>
      <dgm:t>
        <a:bodyPr/>
        <a:lstStyle/>
        <a:p>
          <a:r>
            <a:rPr lang="en-US" sz="1400" dirty="0" smtClean="0"/>
            <a:t>Web portal</a:t>
          </a:r>
          <a:endParaRPr lang="en-US" sz="1400" dirty="0"/>
        </a:p>
      </dgm:t>
    </dgm:pt>
    <dgm:pt modelId="{C6AB9A80-BAA8-4EAC-A2C4-C729ACB71EC1}" type="parTrans" cxnId="{55675571-AC95-4DE6-B76C-8A3E4A300C2A}">
      <dgm:prSet/>
      <dgm:spPr/>
      <dgm:t>
        <a:bodyPr/>
        <a:lstStyle/>
        <a:p>
          <a:endParaRPr lang="en-US"/>
        </a:p>
      </dgm:t>
    </dgm:pt>
    <dgm:pt modelId="{53A388B8-232B-4748-8438-DE26A440B35D}" type="sibTrans" cxnId="{55675571-AC95-4DE6-B76C-8A3E4A300C2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2456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BEF43DA-762D-41F2-88D0-4E863EAF2807}" type="pres">
      <dgm:prSet presAssocID="{D2EBA8B5-8D9C-4EB6-94EE-E1414A993396}" presName="text_2" presStyleLbl="node1" presStyleIdx="1" presStyleCnt="3" custScaleY="119621">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3"/>
      <dgm:spPr/>
    </dgm:pt>
    <dgm:pt modelId="{E648E135-BFEF-42A3-A262-41938B1DB978}" type="pres">
      <dgm:prSet presAssocID="{3DF4EAF2-4424-4E49-9CD3-1A1CEC4A3C6D}" presName="text_3" presStyleLbl="node1" presStyleIdx="2" presStyleCnt="3" custScaleY="114679">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3"/>
      <dgm:spPr/>
    </dgm:pt>
  </dgm:ptLst>
  <dgm:cxnLst>
    <dgm:cxn modelId="{63E37E9E-8DBA-4448-AAB3-1E2D9B480D3B}" type="presOf" srcId="{E892CF7E-C4B7-437A-B53C-3B53725340B9}" destId="{A73F5F0A-D587-439A-BAFE-19B771BA16B3}" srcOrd="0" destOrd="2" presId="urn:microsoft.com/office/officeart/2008/layout/VerticalCurvedList"/>
    <dgm:cxn modelId="{9A09DA80-8E0A-4725-A585-3D0AB1682086}" type="presOf" srcId="{D1CB5247-15AF-4A02-8E37-6DD2B17CCB9B}" destId="{E648E135-BFEF-42A3-A262-41938B1DB978}" srcOrd="0" destOrd="4"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E00DF9D-9014-43ED-A229-EAF5012CAF4E}" type="presOf" srcId="{D2EBA8B5-8D9C-4EB6-94EE-E1414A993396}" destId="{7BEF43DA-762D-41F2-88D0-4E863EAF2807}" srcOrd="0" destOrd="0" presId="urn:microsoft.com/office/officeart/2008/layout/VerticalCurvedList"/>
    <dgm:cxn modelId="{C2A2F9D2-5C57-41D8-B71E-643A7B320C5E}" srcId="{5B769B15-F31A-45CA-B539-5DD0290A7A25}" destId="{180CD57E-7220-4DA0-AFD7-67F698E7B369}" srcOrd="2" destOrd="0" parTransId="{D582E81E-E9A4-4EFF-B711-DDA2A406E0A9}" sibTransId="{400E11D5-3FB7-4AE5-A282-3DF53ACFB3CE}"/>
    <dgm:cxn modelId="{7E06D11A-20CB-47E3-9FBD-4ECE687FA21D}" srcId="{3DF4EAF2-4424-4E49-9CD3-1A1CEC4A3C6D}" destId="{8A43F60E-3D8D-4732-B863-8CCEBFBCE674}" srcOrd="1" destOrd="0" parTransId="{E7DA1231-5B0D-4090-A163-359EB8472C6F}" sibTransId="{5259C35B-920F-4860-8964-7F58EB410457}"/>
    <dgm:cxn modelId="{FEC622BF-AA1A-42A6-8015-D0ED0897A59F}" srcId="{571CC073-B4EA-454E-8A5E-FC001A76EABC}" destId="{5B769B15-F31A-45CA-B539-5DD0290A7A25}" srcOrd="0" destOrd="0" parTransId="{C38A5E86-7C17-4DBB-85A8-8191D66CD956}" sibTransId="{63BE5D49-565C-4C22-902B-CE306B2EF838}"/>
    <dgm:cxn modelId="{C840615E-A0AB-4F8A-992D-661E94C32C28}" srcId="{3DF4EAF2-4424-4E49-9CD3-1A1CEC4A3C6D}" destId="{D1CB5247-15AF-4A02-8E37-6DD2B17CCB9B}" srcOrd="3" destOrd="0" parTransId="{389B2DBC-D36E-49F8-B769-A28BCBD39297}" sibTransId="{094CD59A-FC1F-42BB-9A8E-D1973080417D}"/>
    <dgm:cxn modelId="{38E57087-5053-4A26-B2B7-6B0387F66BCD}"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8AADF111-3155-4A91-BF82-FB67BB4FA6B6}" type="presOf" srcId="{888D5B1B-2D18-49D2-B8E5-70A628126C12}" destId="{7BEF43DA-762D-41F2-88D0-4E863EAF2807}" srcOrd="0" destOrd="2" presId="urn:microsoft.com/office/officeart/2008/layout/VerticalCurvedList"/>
    <dgm:cxn modelId="{C19AA2D5-E329-4BA5-BB0B-961909D4B661}" type="presOf" srcId="{3B4A4D33-382D-41DE-8A94-4A90D7BE146A}" destId="{E648E135-BFEF-42A3-A262-41938B1DB978}" srcOrd="0" destOrd="1" presId="urn:microsoft.com/office/officeart/2008/layout/VerticalCurvedList"/>
    <dgm:cxn modelId="{41B258F6-2475-4482-B3F8-B649E18262EB}"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F7C74D31-3A4C-4A35-9684-5A80A0459D96}" type="presOf" srcId="{9C198533-C7A3-4B8D-9C48-23E5CFA09FEA}" destId="{E648E135-BFEF-42A3-A262-41938B1DB978}" srcOrd="0" destOrd="3" presId="urn:microsoft.com/office/officeart/2008/layout/VerticalCurvedList"/>
    <dgm:cxn modelId="{8DBF7210-A9C9-4847-8899-16F01F347288}" type="presOf" srcId="{5B769B15-F31A-45CA-B539-5DD0290A7A25}" destId="{A73F5F0A-D587-439A-BAFE-19B771BA16B3}" srcOrd="0" destOrd="0" presId="urn:microsoft.com/office/officeart/2008/layout/VerticalCurvedList"/>
    <dgm:cxn modelId="{36EB0992-AF87-40B2-AA18-08D6D9C32FA9}" type="presOf" srcId="{571CC073-B4EA-454E-8A5E-FC001A76EABC}" destId="{C1F95457-0E13-4C00-AF3F-5279185B3005}" srcOrd="0" destOrd="0"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6E7A0A6F-F9E8-4046-A6A2-36852C586BFD}" srcId="{5B769B15-F31A-45CA-B539-5DD0290A7A25}" destId="{21BAD711-51E0-43E7-A7E6-6353E389D138}" srcOrd="0" destOrd="0" parTransId="{DF6DFEED-B250-4614-BEEB-AC7D08291160}" sibTransId="{DF03AE3E-97AF-419D-B922-120C868E502F}"/>
    <dgm:cxn modelId="{9DABD174-F33A-478F-AF86-9596C9DAAAAE}" type="presOf" srcId="{180CD57E-7220-4DA0-AFD7-67F698E7B369}" destId="{A73F5F0A-D587-439A-BAFE-19B771BA16B3}" srcOrd="0" destOrd="3" presId="urn:microsoft.com/office/officeart/2008/layout/VerticalCurvedList"/>
    <dgm:cxn modelId="{8D9831AC-DCD8-4D5C-87DB-1D321644271C}" srcId="{D2EBA8B5-8D9C-4EB6-94EE-E1414A993396}" destId="{C81B75AF-8F23-4F3E-98A4-82F550BA82AF}" srcOrd="2" destOrd="0" parTransId="{4443D234-5D28-4325-84ED-A81713C97F5F}" sibTransId="{5504E02D-D55C-413E-85D0-4813B684D20A}"/>
    <dgm:cxn modelId="{AABC945C-01AB-4B8F-ACA8-790ACEBDF9FF}" srcId="{571CC073-B4EA-454E-8A5E-FC001A76EABC}" destId="{3DF4EAF2-4424-4E49-9CD3-1A1CEC4A3C6D}" srcOrd="2" destOrd="0" parTransId="{6B89D95C-478C-4512-8F4D-1A36ECA6428F}" sibTransId="{902175F1-0F71-423D-A280-710456C93721}"/>
    <dgm:cxn modelId="{278A170B-CE71-453A-B366-363A79C3A9D1}" type="presOf" srcId="{8A43F60E-3D8D-4732-B863-8CCEBFBCE674}" destId="{E648E135-BFEF-42A3-A262-41938B1DB978}" srcOrd="0" destOrd="2" presId="urn:microsoft.com/office/officeart/2008/layout/VerticalCurvedList"/>
    <dgm:cxn modelId="{7D034347-0363-431E-9690-11BB51CEFF80}" type="presOf" srcId="{21BAD711-51E0-43E7-A7E6-6353E389D138}" destId="{A73F5F0A-D587-439A-BAFE-19B771BA16B3}" srcOrd="0" destOrd="1" presId="urn:microsoft.com/office/officeart/2008/layout/VerticalCurvedList"/>
    <dgm:cxn modelId="{7993ED9E-3A84-4DC2-BCF7-434921CD11A7}" srcId="{3DF4EAF2-4424-4E49-9CD3-1A1CEC4A3C6D}" destId="{9C198533-C7A3-4B8D-9C48-23E5CFA09FEA}" srcOrd="2" destOrd="0" parTransId="{3384DBE6-A3B7-4F36-9B35-09A5A713D8EE}" sibTransId="{BCD9106D-983D-4E02-B3D9-80642FD953F6}"/>
    <dgm:cxn modelId="{9E916E02-0FDD-4E56-9259-3DD16E429CF2}" type="presOf" srcId="{3DF4EAF2-4424-4E49-9CD3-1A1CEC4A3C6D}" destId="{E648E135-BFEF-42A3-A262-41938B1DB978}" srcOrd="0" destOrd="0" presId="urn:microsoft.com/office/officeart/2008/layout/VerticalCurvedList"/>
    <dgm:cxn modelId="{55675571-AC95-4DE6-B76C-8A3E4A300C2A}" srcId="{3DF4EAF2-4424-4E49-9CD3-1A1CEC4A3C6D}" destId="{3B4A4D33-382D-41DE-8A94-4A90D7BE146A}" srcOrd="0" destOrd="0" parTransId="{C6AB9A80-BAA8-4EAC-A2C4-C729ACB71EC1}" sibTransId="{53A388B8-232B-4748-8438-DE26A440B35D}"/>
    <dgm:cxn modelId="{6C9212BE-8598-4B65-A722-7EF4273DD2A7}" type="presOf" srcId="{C81B75AF-8F23-4F3E-98A4-82F550BA82AF}" destId="{7BEF43DA-762D-41F2-88D0-4E863EAF2807}" srcOrd="0" destOrd="3" presId="urn:microsoft.com/office/officeart/2008/layout/VerticalCurvedList"/>
    <dgm:cxn modelId="{65698B35-56EA-45F9-9960-1CC45054A616}" type="presParOf" srcId="{C1F95457-0E13-4C00-AF3F-5279185B3005}" destId="{4208A881-E163-4E2D-843D-3E50A7960126}" srcOrd="0" destOrd="0" presId="urn:microsoft.com/office/officeart/2008/layout/VerticalCurvedList"/>
    <dgm:cxn modelId="{9C9BEA62-5AD9-4AF8-9304-61A7B6D218DE}" type="presParOf" srcId="{4208A881-E163-4E2D-843D-3E50A7960126}" destId="{18DFAB4C-927C-4D8E-B963-160FBB72A981}" srcOrd="0" destOrd="0" presId="urn:microsoft.com/office/officeart/2008/layout/VerticalCurvedList"/>
    <dgm:cxn modelId="{2F90D1C2-50A0-46BE-A599-29306390AB6F}" type="presParOf" srcId="{18DFAB4C-927C-4D8E-B963-160FBB72A981}" destId="{D7A136A3-59C3-4E7B-B46A-5EBCE8A4078B}" srcOrd="0" destOrd="0" presId="urn:microsoft.com/office/officeart/2008/layout/VerticalCurvedList"/>
    <dgm:cxn modelId="{EA139C90-ACBF-4543-884D-5A953E606562}" type="presParOf" srcId="{18DFAB4C-927C-4D8E-B963-160FBB72A981}" destId="{84E162AD-861D-4555-B043-F79679CCDBDA}" srcOrd="1" destOrd="0" presId="urn:microsoft.com/office/officeart/2008/layout/VerticalCurvedList"/>
    <dgm:cxn modelId="{E87B0F0F-85F7-4B1E-99AA-10B3A79571DF}" type="presParOf" srcId="{18DFAB4C-927C-4D8E-B963-160FBB72A981}" destId="{0CC9D516-AF50-449F-94BB-47477852AD53}" srcOrd="2" destOrd="0" presId="urn:microsoft.com/office/officeart/2008/layout/VerticalCurvedList"/>
    <dgm:cxn modelId="{F1ADA372-2616-4AEE-AECB-5E3C81578E0D}" type="presParOf" srcId="{18DFAB4C-927C-4D8E-B963-160FBB72A981}" destId="{44A52C95-0F8F-4D9A-AFA3-B197DFE13F6B}" srcOrd="3" destOrd="0" presId="urn:microsoft.com/office/officeart/2008/layout/VerticalCurvedList"/>
    <dgm:cxn modelId="{3038ED81-CCC4-4B6B-B670-46F4FDE911FE}" type="presParOf" srcId="{4208A881-E163-4E2D-843D-3E50A7960126}" destId="{A73F5F0A-D587-439A-BAFE-19B771BA16B3}" srcOrd="1" destOrd="0" presId="urn:microsoft.com/office/officeart/2008/layout/VerticalCurvedList"/>
    <dgm:cxn modelId="{1DE95C11-EAA3-4AD9-955E-DBA03116AB78}" type="presParOf" srcId="{4208A881-E163-4E2D-843D-3E50A7960126}" destId="{D8EB93B3-4ADC-484A-AD34-D51AE4991FA0}" srcOrd="2" destOrd="0" presId="urn:microsoft.com/office/officeart/2008/layout/VerticalCurvedList"/>
    <dgm:cxn modelId="{B5043D59-2B71-4C77-A505-6D7DC086B95C}" type="presParOf" srcId="{D8EB93B3-4ADC-484A-AD34-D51AE4991FA0}" destId="{87AB078F-284D-4C7A-9054-A29EC4D7FE14}" srcOrd="0" destOrd="0" presId="urn:microsoft.com/office/officeart/2008/layout/VerticalCurvedList"/>
    <dgm:cxn modelId="{84DBFB2B-C6CF-45C4-A43F-7A1CF659E82A}" type="presParOf" srcId="{4208A881-E163-4E2D-843D-3E50A7960126}" destId="{7BEF43DA-762D-41F2-88D0-4E863EAF2807}" srcOrd="3" destOrd="0" presId="urn:microsoft.com/office/officeart/2008/layout/VerticalCurvedList"/>
    <dgm:cxn modelId="{43719865-4D73-4476-A8EF-D0AD59F69D09}" type="presParOf" srcId="{4208A881-E163-4E2D-843D-3E50A7960126}" destId="{1CA3781D-B0E8-42D6-BDF5-FB88FBA12CCE}" srcOrd="4" destOrd="0" presId="urn:microsoft.com/office/officeart/2008/layout/VerticalCurvedList"/>
    <dgm:cxn modelId="{E505D6E9-69A9-4549-B986-1B4967E6AD7C}" type="presParOf" srcId="{1CA3781D-B0E8-42D6-BDF5-FB88FBA12CCE}" destId="{D067987B-6733-4D9A-B343-1C711EF847DB}" srcOrd="0" destOrd="0" presId="urn:microsoft.com/office/officeart/2008/layout/VerticalCurvedList"/>
    <dgm:cxn modelId="{A4457092-D089-4ADD-8D98-50406C536E23}" type="presParOf" srcId="{4208A881-E163-4E2D-843D-3E50A7960126}" destId="{E648E135-BFEF-42A3-A262-41938B1DB978}" srcOrd="5" destOrd="0" presId="urn:microsoft.com/office/officeart/2008/layout/VerticalCurvedList"/>
    <dgm:cxn modelId="{EAC38E03-BDC4-44F1-8D3C-9FD271C6EEE2}" type="presParOf" srcId="{4208A881-E163-4E2D-843D-3E50A7960126}" destId="{C322126D-9547-4A87-B257-01888DA15CAE}" srcOrd="6" destOrd="0" presId="urn:microsoft.com/office/officeart/2008/layout/VerticalCurvedList"/>
    <dgm:cxn modelId="{DBAEACBC-BD0C-42C8-A644-AD267BFA8E86}" type="presParOf" srcId="{C322126D-9547-4A87-B257-01888DA15CAE}" destId="{FAF6BDD2-E11C-4D39-8F7A-5DE337BD2B8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048E6E1-203C-420F-85C7-09435B9A10CA}" srcId="{FFE603FE-3611-4035-86FE-0C56B98B11AA}" destId="{81D771CB-8C10-4CF0-AAA7-F50C35066629}" srcOrd="1" destOrd="0" parTransId="{237DF5D2-87F2-4387-91D8-8FFECFDF920E}" sibTransId="{C9CABB4F-0B87-4ECB-856F-672D90E25B17}"/>
    <dgm:cxn modelId="{E05F170A-4F67-4F2F-B425-6CAA6AD1E383}" type="presOf" srcId="{9D258CB6-1B68-46CC-884F-8C2FAB785806}" destId="{A73F5F0A-D587-439A-BAFE-19B771BA16B3}" srcOrd="0" destOrd="1" presId="urn:microsoft.com/office/officeart/2008/layout/VerticalCurvedList"/>
    <dgm:cxn modelId="{06B028B5-C2DE-4C0A-BB7C-55A8D1F834DC}" type="presOf" srcId="{4DD3C425-C97E-4F34-A40C-C006A8BE47E8}" destId="{718015A3-3613-42A3-B7FE-46662DF47FA3}" srcOrd="0" destOrd="1"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448EF07D-295D-48F2-81B2-2FD79F4BACA4}" type="presOf" srcId="{56FCCFF2-6424-4BF0-ABDE-9C5439416A25}" destId="{96D88FBF-93A9-469A-B231-E3F66C9C3CC0}" srcOrd="0" destOrd="1" presId="urn:microsoft.com/office/officeart/2008/layout/VerticalCurvedList"/>
    <dgm:cxn modelId="{D4B0203F-D13B-410C-8E67-F53F2C221B8F}" srcId="{571CC073-B4EA-454E-8A5E-FC001A76EABC}" destId="{F2D9B2C4-E093-4873-B2F9-D44C34A95B1A}" srcOrd="1" destOrd="0" parTransId="{8DE03F25-FFEB-45B2-BDF7-1FD783995FBE}" sibTransId="{2D559D12-12C1-4B65-9707-5C519C3FDA11}"/>
    <dgm:cxn modelId="{53202406-0B32-43F9-A256-D5DD8F9D9E69}" srcId="{571CC073-B4EA-454E-8A5E-FC001A76EABC}" destId="{FFE603FE-3611-4035-86FE-0C56B98B11AA}" srcOrd="2" destOrd="0" parTransId="{566490E1-2B1C-4AE1-81E9-473C4AB46052}" sibTransId="{7E81E5CF-60FA-42AD-B065-02E527A93786}"/>
    <dgm:cxn modelId="{FDBD1438-BB7A-4F4A-B803-1925C691902D}" type="presOf" srcId="{F2D9B2C4-E093-4873-B2F9-D44C34A95B1A}" destId="{718015A3-3613-42A3-B7FE-46662DF47FA3}"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6F91B4FA-2BFA-48B0-A641-2841B88828D0}" type="presOf" srcId="{7F37BBAC-BDB8-4870-8956-6AE27FDADFCE}" destId="{718015A3-3613-42A3-B7FE-46662DF47FA3}" srcOrd="0" destOrd="2" presId="urn:microsoft.com/office/officeart/2008/layout/VerticalCurvedList"/>
    <dgm:cxn modelId="{1CE20D28-355C-47F4-9D84-40C6BA6616CE}" type="presOf" srcId="{C833B037-1AD9-40F1-A836-7F6BED324435}" destId="{A73F5F0A-D587-439A-BAFE-19B771BA16B3}" srcOrd="0" destOrd="2" presId="urn:microsoft.com/office/officeart/2008/layout/VerticalCurvedList"/>
    <dgm:cxn modelId="{5385888F-BFE0-4EC4-B7E5-840D0A93A5A6}" type="presOf" srcId="{5B769B15-F31A-45CA-B539-5DD0290A7A25}" destId="{A73F5F0A-D587-439A-BAFE-19B771BA16B3}" srcOrd="0" destOrd="0" presId="urn:microsoft.com/office/officeart/2008/layout/VerticalCurvedList"/>
    <dgm:cxn modelId="{E7B9AC8C-0A14-4623-9B76-1EC30B101F14}" type="presOf" srcId="{81D771CB-8C10-4CF0-AAA7-F50C35066629}" destId="{96D88FBF-93A9-469A-B231-E3F66C9C3CC0}" srcOrd="0" destOrd="2" presId="urn:microsoft.com/office/officeart/2008/layout/VerticalCurvedList"/>
    <dgm:cxn modelId="{C223A2F4-DFC0-42AC-83E5-E84FC8C758A7}" type="presOf" srcId="{FFE603FE-3611-4035-86FE-0C56B98B11AA}" destId="{96D88FBF-93A9-469A-B231-E3F66C9C3CC0}" srcOrd="0" destOrd="0"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5EA43E4D-015D-42B8-B8C8-C84D24835082}" type="presOf" srcId="{571CC073-B4EA-454E-8A5E-FC001A76EABC}" destId="{C1F95457-0E13-4C00-AF3F-5279185B3005}" srcOrd="0" destOrd="0" presId="urn:microsoft.com/office/officeart/2008/layout/VerticalCurvedList"/>
    <dgm:cxn modelId="{9176B759-4BC1-40D5-BE6B-475DC35A2AD3}" srcId="{FFE603FE-3611-4035-86FE-0C56B98B11AA}" destId="{56FCCFF2-6424-4BF0-ABDE-9C5439416A25}" srcOrd="0" destOrd="0" parTransId="{561B1C58-E5B9-4531-803E-C26BC72B17AC}" sibTransId="{D9FAA440-21E4-49C9-9024-0A39F4E57D21}"/>
    <dgm:cxn modelId="{87E25A11-8B30-4F7D-84AE-164AA1A3258D}" type="presOf" srcId="{4A2C8881-ECE8-4DBA-B085-00F1E8776C2A}" destId="{96D88FBF-93A9-469A-B231-E3F66C9C3CC0}" srcOrd="0" destOrd="3"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2BAB6764-0832-4CC5-B89F-6CE72BD46D7B}" srcId="{5B769B15-F31A-45CA-B539-5DD0290A7A25}" destId="{C833B037-1AD9-40F1-A836-7F6BED324435}" srcOrd="1" destOrd="0" parTransId="{2F98D54C-92C2-47B2-A646-D250A6023638}" sibTransId="{981B3D39-8683-4D2F-81D5-A232F26D2057}"/>
    <dgm:cxn modelId="{C8454AB2-FB36-47DB-9DC0-28C379A22333}" type="presOf" srcId="{5F96AE89-BA54-48CF-ACCE-22186B4DD015}" destId="{84E162AD-861D-4555-B043-F79679CCDBDA}"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A4CC386B-220C-4D9E-8CD3-85A563FD4DE8}" type="presOf" srcId="{50546D50-53A9-4493-A845-252D2CC4C430}" destId="{718015A3-3613-42A3-B7FE-46662DF47FA3}" srcOrd="0" destOrd="3" presId="urn:microsoft.com/office/officeart/2008/layout/VerticalCurvedList"/>
    <dgm:cxn modelId="{C530E4ED-B4D5-4654-BA85-FAAEA14EA2C7}" type="presParOf" srcId="{C1F95457-0E13-4C00-AF3F-5279185B3005}" destId="{4208A881-E163-4E2D-843D-3E50A7960126}" srcOrd="0" destOrd="0" presId="urn:microsoft.com/office/officeart/2008/layout/VerticalCurvedList"/>
    <dgm:cxn modelId="{F85696F1-7370-43B7-A522-8330181E9AFF}" type="presParOf" srcId="{4208A881-E163-4E2D-843D-3E50A7960126}" destId="{18DFAB4C-927C-4D8E-B963-160FBB72A981}" srcOrd="0" destOrd="0" presId="urn:microsoft.com/office/officeart/2008/layout/VerticalCurvedList"/>
    <dgm:cxn modelId="{6919976E-B6AB-4696-9722-9FE8F7B8A4CB}" type="presParOf" srcId="{18DFAB4C-927C-4D8E-B963-160FBB72A981}" destId="{D7A136A3-59C3-4E7B-B46A-5EBCE8A4078B}" srcOrd="0" destOrd="0" presId="urn:microsoft.com/office/officeart/2008/layout/VerticalCurvedList"/>
    <dgm:cxn modelId="{7AC28AF6-345B-4C52-8477-C896B8C61F61}" type="presParOf" srcId="{18DFAB4C-927C-4D8E-B963-160FBB72A981}" destId="{84E162AD-861D-4555-B043-F79679CCDBDA}" srcOrd="1" destOrd="0" presId="urn:microsoft.com/office/officeart/2008/layout/VerticalCurvedList"/>
    <dgm:cxn modelId="{BC4E6510-6A50-4589-A3B9-7A9B70522C16}" type="presParOf" srcId="{18DFAB4C-927C-4D8E-B963-160FBB72A981}" destId="{0CC9D516-AF50-449F-94BB-47477852AD53}" srcOrd="2" destOrd="0" presId="urn:microsoft.com/office/officeart/2008/layout/VerticalCurvedList"/>
    <dgm:cxn modelId="{E13D3053-8218-4374-95A8-C446205A7007}" type="presParOf" srcId="{18DFAB4C-927C-4D8E-B963-160FBB72A981}" destId="{44A52C95-0F8F-4D9A-AFA3-B197DFE13F6B}" srcOrd="3" destOrd="0" presId="urn:microsoft.com/office/officeart/2008/layout/VerticalCurvedList"/>
    <dgm:cxn modelId="{0CABB3FD-6C39-47B4-8792-90933F072E19}" type="presParOf" srcId="{4208A881-E163-4E2D-843D-3E50A7960126}" destId="{A73F5F0A-D587-439A-BAFE-19B771BA16B3}" srcOrd="1" destOrd="0" presId="urn:microsoft.com/office/officeart/2008/layout/VerticalCurvedList"/>
    <dgm:cxn modelId="{BF1CB363-8660-4E87-B44B-D7883EEFD1CA}" type="presParOf" srcId="{4208A881-E163-4E2D-843D-3E50A7960126}" destId="{D8EB93B3-4ADC-484A-AD34-D51AE4991FA0}" srcOrd="2" destOrd="0" presId="urn:microsoft.com/office/officeart/2008/layout/VerticalCurvedList"/>
    <dgm:cxn modelId="{03909FC0-5A68-4E10-82AA-708DB2C56616}" type="presParOf" srcId="{D8EB93B3-4ADC-484A-AD34-D51AE4991FA0}" destId="{87AB078F-284D-4C7A-9054-A29EC4D7FE14}" srcOrd="0" destOrd="0" presId="urn:microsoft.com/office/officeart/2008/layout/VerticalCurvedList"/>
    <dgm:cxn modelId="{F681E3C5-7446-48F6-9F50-F511ACDD5050}" type="presParOf" srcId="{4208A881-E163-4E2D-843D-3E50A7960126}" destId="{718015A3-3613-42A3-B7FE-46662DF47FA3}" srcOrd="3" destOrd="0" presId="urn:microsoft.com/office/officeart/2008/layout/VerticalCurvedList"/>
    <dgm:cxn modelId="{0B6AEFC0-39BA-47D4-88A2-28BB2A79A593}" type="presParOf" srcId="{4208A881-E163-4E2D-843D-3E50A7960126}" destId="{2DDAEC06-2FCC-4EE0-BB13-917CCD3BC4F3}" srcOrd="4" destOrd="0" presId="urn:microsoft.com/office/officeart/2008/layout/VerticalCurvedList"/>
    <dgm:cxn modelId="{A48E9CE9-1B75-48B6-911A-0E9BC42E081B}" type="presParOf" srcId="{2DDAEC06-2FCC-4EE0-BB13-917CCD3BC4F3}" destId="{ECC1F615-F496-48C0-9D05-48D8869D3C22}" srcOrd="0" destOrd="0" presId="urn:microsoft.com/office/officeart/2008/layout/VerticalCurvedList"/>
    <dgm:cxn modelId="{478D0D44-B4D9-425E-82FF-AEC27B5B1975}" type="presParOf" srcId="{4208A881-E163-4E2D-843D-3E50A7960126}" destId="{96D88FBF-93A9-469A-B231-E3F66C9C3CC0}" srcOrd="5" destOrd="0" presId="urn:microsoft.com/office/officeart/2008/layout/VerticalCurvedList"/>
    <dgm:cxn modelId="{3F95BCC4-025F-4FFC-BB69-395D1ED65254}" type="presParOf" srcId="{4208A881-E163-4E2D-843D-3E50A7960126}" destId="{327DB7D0-8725-431F-BC2A-CE6750205ABE}" srcOrd="6" destOrd="0" presId="urn:microsoft.com/office/officeart/2008/layout/VerticalCurvedList"/>
    <dgm:cxn modelId="{059B73D6-D8D2-4A2F-B320-A50C56CF8559}"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564B2589-D501-4FA2-9F3C-2E9E4132C269}" srcId="{85267113-2BE9-4FBE-9FE1-4F4200B2630A}" destId="{D0426968-6E00-4288-A7B3-2A0A30342ED6}" srcOrd="0" destOrd="0" parTransId="{3EC46687-3F31-402A-A91C-8455CCADC61D}" sibTransId="{1F00B0B8-AA0D-4CE5-A622-1B2B2D7997BA}"/>
    <dgm:cxn modelId="{C00078AF-1330-4D0B-A240-CEB0014215E8}" srcId="{85267113-2BE9-4FBE-9FE1-4F4200B2630A}" destId="{36E462EA-3DA6-4CF1-8722-F3ED989817C6}" srcOrd="1" destOrd="0" parTransId="{6EAA08CF-2EB1-47DD-8A0C-7AAF5DC56985}" sibTransId="{361BCD43-7ADA-42C5-A934-E2CC13A3522E}"/>
    <dgm:cxn modelId="{44BAC8D7-F961-4D5E-B9BE-6118D841A252}" type="presOf" srcId="{D07591B6-1EC1-435B-9AD7-03505F447004}" destId="{E4A4C9CE-661F-435D-A623-85478B8C1BDF}" srcOrd="0" destOrd="1" presId="urn:microsoft.com/office/officeart/2008/layout/VerticalCurvedList"/>
    <dgm:cxn modelId="{F06240E3-86C9-41A2-96AE-A6A5DB725F8D}" srcId="{3C6D938D-32DB-417B-B4E3-8AE0E0D4C86E}"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B2D9B354-0E05-457C-B15E-FC783CBF7035}" type="presOf" srcId="{5EF262BC-25AE-4D61-9A51-108C36AB229D}" destId="{E4A4C9CE-661F-435D-A623-85478B8C1BDF}" srcOrd="0" destOrd="0" presId="urn:microsoft.com/office/officeart/2008/layout/VerticalCurvedList"/>
    <dgm:cxn modelId="{CE06656C-47CB-47A4-9DFC-638478A67D98}" type="presOf" srcId="{571CC073-B4EA-454E-8A5E-FC001A76EABC}" destId="{C1F95457-0E13-4C00-AF3F-5279185B3005}" srcOrd="0" destOrd="0" presId="urn:microsoft.com/office/officeart/2008/layout/VerticalCurvedList"/>
    <dgm:cxn modelId="{7C27040D-68EB-4B8D-B111-79231FAD2F67}" type="presOf" srcId="{3C6D938D-32DB-417B-B4E3-8AE0E0D4C86E}" destId="{3B781BC0-8D35-42CD-AEF2-50D3022ABD45}" srcOrd="0" destOrd="0" presId="urn:microsoft.com/office/officeart/2008/layout/VerticalCurvedList"/>
    <dgm:cxn modelId="{31CCB587-0BD7-4EA6-8618-8A80FBD1AC7C}" type="presOf" srcId="{1F00B0B8-AA0D-4CE5-A622-1B2B2D7997BA}" destId="{84E162AD-861D-4555-B043-F79679CCDBDA}" srcOrd="0" destOrd="0"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A3C13A54-E26F-462D-AA97-3EFEDCD61ED8}" type="presOf" srcId="{D46830D8-D66A-4836-ACAD-FA9D300B5131}" destId="{3B781BC0-8D35-42CD-AEF2-50D3022ABD45}" srcOrd="0" destOrd="2" presId="urn:microsoft.com/office/officeart/2008/layout/VerticalCurvedList"/>
    <dgm:cxn modelId="{CEB6EC3B-1A2B-4C0D-9C30-F9297ED8147F}" srcId="{3C6D938D-32DB-417B-B4E3-8AE0E0D4C86E}" destId="{D46830D8-D66A-4836-ACAD-FA9D300B5131}" srcOrd="1" destOrd="0" parTransId="{1A813F9F-AEF8-4555-BFE9-2AB51F83C6BB}" sibTransId="{E4FAED16-C6B0-4208-90EE-553AEEC74B6A}"/>
    <dgm:cxn modelId="{386DBE59-692E-4128-8AEA-824FE058AF09}" type="presOf" srcId="{D0426968-6E00-4288-A7B3-2A0A30342ED6}" destId="{79C3D2C1-F60F-40CF-802F-2596A7B9E3F0}" srcOrd="0" destOrd="1"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A85AC162-D55D-4CBD-88CC-4AC5F7A8D5D0}" type="presOf" srcId="{36E462EA-3DA6-4CF1-8722-F3ED989817C6}" destId="{79C3D2C1-F60F-40CF-802F-2596A7B9E3F0}"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D7B76E71-236A-4DB0-9515-C1AAE42D7314}" type="presOf" srcId="{BCA363ED-8FDD-4481-84E4-46E4FCB58BA7}" destId="{E4A4C9CE-661F-435D-A623-85478B8C1BDF}" srcOrd="0" destOrd="2" presId="urn:microsoft.com/office/officeart/2008/layout/VerticalCurvedList"/>
    <dgm:cxn modelId="{88FD0949-A425-429A-98FE-21DA6CC2AAC2}" type="presOf" srcId="{C730EF28-92C0-472A-AC85-16392925DCCB}" destId="{3B781BC0-8D35-42CD-AEF2-50D3022ABD45}" srcOrd="0" destOrd="1" presId="urn:microsoft.com/office/officeart/2008/layout/VerticalCurvedList"/>
    <dgm:cxn modelId="{73043B21-B1DC-4E6B-80C0-1F2E56AB5E52}" srcId="{571CC073-B4EA-454E-8A5E-FC001A76EABC}" destId="{5EF262BC-25AE-4D61-9A51-108C36AB229D}" srcOrd="2" destOrd="0" parTransId="{2D1A1A55-27B1-4AE2-A51C-012048F2A5C7}" sibTransId="{3A9086A7-F7FD-4C4D-8FE0-BD4ED0E8600C}"/>
    <dgm:cxn modelId="{AC5766A6-99E3-4721-B10B-936F69FB60CC}" type="presOf" srcId="{85267113-2BE9-4FBE-9FE1-4F4200B2630A}" destId="{79C3D2C1-F60F-40CF-802F-2596A7B9E3F0}" srcOrd="0" destOrd="0" presId="urn:microsoft.com/office/officeart/2008/layout/VerticalCurvedList"/>
    <dgm:cxn modelId="{C532963D-589F-4E81-9CB0-53B71EB311E1}" type="presParOf" srcId="{C1F95457-0E13-4C00-AF3F-5279185B3005}" destId="{4208A881-E163-4E2D-843D-3E50A7960126}" srcOrd="0" destOrd="0" presId="urn:microsoft.com/office/officeart/2008/layout/VerticalCurvedList"/>
    <dgm:cxn modelId="{AE0EF716-7FC4-4329-8EDC-518A37CB77DE}" type="presParOf" srcId="{4208A881-E163-4E2D-843D-3E50A7960126}" destId="{18DFAB4C-927C-4D8E-B963-160FBB72A981}" srcOrd="0" destOrd="0" presId="urn:microsoft.com/office/officeart/2008/layout/VerticalCurvedList"/>
    <dgm:cxn modelId="{88A3C094-96FA-445E-B736-D3AD185900AD}" type="presParOf" srcId="{18DFAB4C-927C-4D8E-B963-160FBB72A981}" destId="{D7A136A3-59C3-4E7B-B46A-5EBCE8A4078B}" srcOrd="0" destOrd="0" presId="urn:microsoft.com/office/officeart/2008/layout/VerticalCurvedList"/>
    <dgm:cxn modelId="{4C42365C-C99D-4A94-80A1-7D0E1060043D}" type="presParOf" srcId="{18DFAB4C-927C-4D8E-B963-160FBB72A981}" destId="{84E162AD-861D-4555-B043-F79679CCDBDA}" srcOrd="1" destOrd="0" presId="urn:microsoft.com/office/officeart/2008/layout/VerticalCurvedList"/>
    <dgm:cxn modelId="{52B58A17-D3BD-4D80-B6AE-3AB4692CEA5A}" type="presParOf" srcId="{18DFAB4C-927C-4D8E-B963-160FBB72A981}" destId="{0CC9D516-AF50-449F-94BB-47477852AD53}" srcOrd="2" destOrd="0" presId="urn:microsoft.com/office/officeart/2008/layout/VerticalCurvedList"/>
    <dgm:cxn modelId="{8292D1E6-A656-4ED8-A00D-561649E2AC64}" type="presParOf" srcId="{18DFAB4C-927C-4D8E-B963-160FBB72A981}" destId="{44A52C95-0F8F-4D9A-AFA3-B197DFE13F6B}" srcOrd="3" destOrd="0" presId="urn:microsoft.com/office/officeart/2008/layout/VerticalCurvedList"/>
    <dgm:cxn modelId="{B2344FAE-6115-456C-9DEA-203B06AAC147}" type="presParOf" srcId="{4208A881-E163-4E2D-843D-3E50A7960126}" destId="{79C3D2C1-F60F-40CF-802F-2596A7B9E3F0}" srcOrd="1" destOrd="0" presId="urn:microsoft.com/office/officeart/2008/layout/VerticalCurvedList"/>
    <dgm:cxn modelId="{504D0B12-370E-48F4-8BAD-41E41C838E46}" type="presParOf" srcId="{4208A881-E163-4E2D-843D-3E50A7960126}" destId="{88B0424F-60BD-4E02-917E-7EE1B489EA03}" srcOrd="2" destOrd="0" presId="urn:microsoft.com/office/officeart/2008/layout/VerticalCurvedList"/>
    <dgm:cxn modelId="{6492DEAB-41E4-43BA-9DF3-68E395C4867B}" type="presParOf" srcId="{88B0424F-60BD-4E02-917E-7EE1B489EA03}" destId="{73DDCB90-0D4D-44B2-BBA6-2DDF7F518D4C}" srcOrd="0" destOrd="0" presId="urn:microsoft.com/office/officeart/2008/layout/VerticalCurvedList"/>
    <dgm:cxn modelId="{93EC595C-FC4F-4551-AEF9-A41B44919368}" type="presParOf" srcId="{4208A881-E163-4E2D-843D-3E50A7960126}" destId="{3B781BC0-8D35-42CD-AEF2-50D3022ABD45}" srcOrd="3" destOrd="0" presId="urn:microsoft.com/office/officeart/2008/layout/VerticalCurvedList"/>
    <dgm:cxn modelId="{3CDD159E-2A66-4DDB-B32B-4EB04F60597E}" type="presParOf" srcId="{4208A881-E163-4E2D-843D-3E50A7960126}" destId="{F1FDA8D8-805A-471A-91B0-D245745755A6}" srcOrd="4" destOrd="0" presId="urn:microsoft.com/office/officeart/2008/layout/VerticalCurvedList"/>
    <dgm:cxn modelId="{1EDEFE32-EC8E-4764-AC75-A3CCB6D40795}" type="presParOf" srcId="{F1FDA8D8-805A-471A-91B0-D245745755A6}" destId="{B3BB7108-139F-49D3-A4B8-F367DE0E271A}" srcOrd="0" destOrd="0" presId="urn:microsoft.com/office/officeart/2008/layout/VerticalCurvedList"/>
    <dgm:cxn modelId="{F0AB0257-D6D7-4BE5-B9A4-C8C4D438C4F8}" type="presParOf" srcId="{4208A881-E163-4E2D-843D-3E50A7960126}" destId="{E4A4C9CE-661F-435D-A623-85478B8C1BDF}" srcOrd="5" destOrd="0" presId="urn:microsoft.com/office/officeart/2008/layout/VerticalCurvedList"/>
    <dgm:cxn modelId="{E31AFBE7-5467-48B4-AEB5-95BF3FCB2936}" type="presParOf" srcId="{4208A881-E163-4E2D-843D-3E50A7960126}" destId="{73D7C93F-DC17-4B77-AC99-CD7EB47DE563}" srcOrd="6" destOrd="0" presId="urn:microsoft.com/office/officeart/2008/layout/VerticalCurvedList"/>
    <dgm:cxn modelId="{4A315E93-6533-4562-A576-C14EAE02FE39}"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23-Sep-15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03848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307898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43</a:t>
            </a:fld>
            <a:endParaRPr lang="en-US" dirty="0"/>
          </a:p>
        </p:txBody>
      </p:sp>
    </p:spTree>
    <p:extLst>
      <p:ext uri="{BB962C8B-B14F-4D97-AF65-F5344CB8AC3E}">
        <p14:creationId xmlns:p14="http://schemas.microsoft.com/office/powerpoint/2010/main" val="35368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44</a:t>
            </a:fld>
            <a:endParaRPr lang="en-US"/>
          </a:p>
        </p:txBody>
      </p:sp>
    </p:spTree>
    <p:extLst>
      <p:ext uri="{BB962C8B-B14F-4D97-AF65-F5344CB8AC3E}">
        <p14:creationId xmlns:p14="http://schemas.microsoft.com/office/powerpoint/2010/main" val="236784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46</a:t>
            </a:fld>
            <a:endParaRPr lang="en-US" dirty="0"/>
          </a:p>
        </p:txBody>
      </p:sp>
    </p:spTree>
    <p:extLst>
      <p:ext uri="{BB962C8B-B14F-4D97-AF65-F5344CB8AC3E}">
        <p14:creationId xmlns:p14="http://schemas.microsoft.com/office/powerpoint/2010/main" val="1823239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23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23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4.png"/><Relationship Id="rId7" Type="http://schemas.openxmlformats.org/officeDocument/2006/relationships/diagramColors" Target="../diagrams/colors11.xml"/><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27.png"/><Relationship Id="rId5" Type="http://schemas.openxmlformats.org/officeDocument/2006/relationships/diagramLayout" Target="../diagrams/layout11.xml"/><Relationship Id="rId10" Type="http://schemas.openxmlformats.org/officeDocument/2006/relationships/image" Target="../media/image26.png"/><Relationship Id="rId4" Type="http://schemas.openxmlformats.org/officeDocument/2006/relationships/diagramData" Target="../diagrams/data11.xml"/><Relationship Id="rId9"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2.png"/><Relationship Id="rId7" Type="http://schemas.openxmlformats.org/officeDocument/2006/relationships/diagramColors" Target="../diagrams/colors12.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34.png"/><Relationship Id="rId4" Type="http://schemas.openxmlformats.org/officeDocument/2006/relationships/diagramData" Target="../diagrams/data12.xml"/><Relationship Id="rId9"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err="1" smtClean="0">
                <a:solidFill>
                  <a:schemeClr val="tx1">
                    <a:lumMod val="50000"/>
                    <a:lumOff val="50000"/>
                  </a:schemeClr>
                </a:solidFill>
              </a:rPr>
              <a:t>SmartEA</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171693005"/>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6063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41748201"/>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72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926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9042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65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1716638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56438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912719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24993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41076845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2368299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727087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989701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smtClean="0"/>
              <a:t>UC-TR-01 </a:t>
            </a:r>
            <a:r>
              <a:rPr lang="en-US" dirty="0"/>
              <a:t>Documents of Quality Assurance Department</a:t>
            </a:r>
          </a:p>
        </p:txBody>
      </p:sp>
      <p:graphicFrame>
        <p:nvGraphicFramePr>
          <p:cNvPr id="4" name="Tablo 3"/>
          <p:cNvGraphicFramePr>
            <a:graphicFrameLocks noGrp="1"/>
          </p:cNvGraphicFramePr>
          <p:nvPr>
            <p:extLst>
              <p:ext uri="{D42A27DB-BD31-4B8C-83A1-F6EECF244321}">
                <p14:modId xmlns:p14="http://schemas.microsoft.com/office/powerpoint/2010/main" val="3485665784"/>
              </p:ext>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gridCol w="6393301"/>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Documents of Quality Assurance Department</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To create faster and more accurate the forms that are used in quality control progress and trigger related forms (re-work form triggering, revision needed, approved, rejected etc.)</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Managers, Quality Measurement Specialists, Quality Control Personnel, Quality Auditors, Production Crews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control measurement units are standard </a:t>
                      </a:r>
                      <a:br>
                        <a:rPr lang="en-US" sz="1200" spc="0" noProof="0" dirty="0" smtClean="0">
                          <a:effectLst/>
                        </a:rPr>
                      </a:br>
                      <a:r>
                        <a:rPr lang="en-US" sz="1200" spc="0" noProof="0" dirty="0" smtClean="0">
                          <a:effectLst/>
                        </a:rPr>
                        <a:t>Rejected and Approved products forms are standard </a:t>
                      </a:r>
                      <a:br>
                        <a:rPr lang="en-US" sz="1200" spc="0" noProof="0" dirty="0" smtClean="0">
                          <a:effectLst/>
                        </a:rPr>
                      </a:br>
                      <a:r>
                        <a:rPr lang="en-US" sz="1200" spc="0" noProof="0" dirty="0" smtClean="0">
                          <a:effectLst/>
                        </a:rPr>
                        <a:t>Quality Certification standards are always applied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Products information forms are created according to product information comes from ModelWriter system</a:t>
                      </a:r>
                      <a:br>
                        <a:rPr lang="en-US" sz="1200" spc="0" noProof="0" dirty="0" smtClean="0">
                          <a:effectLst/>
                        </a:rPr>
                      </a:br>
                      <a:r>
                        <a:rPr lang="en-US" sz="1200" spc="0" noProof="0" dirty="0" smtClean="0">
                          <a:effectLst/>
                        </a:rPr>
                        <a:t>Products are measured by quality control department authorized personnel's according to standards</a:t>
                      </a:r>
                      <a:br>
                        <a:rPr lang="en-US" sz="1200" spc="0" noProof="0" dirty="0" smtClean="0">
                          <a:effectLst/>
                        </a:rPr>
                      </a:br>
                      <a:r>
                        <a:rPr lang="en-US" sz="1200" spc="0" noProof="0" dirty="0" smtClean="0">
                          <a:effectLst/>
                        </a:rPr>
                        <a:t>To decide product is standard or not according to measurement report </a:t>
                      </a:r>
                      <a:br>
                        <a:rPr lang="en-US" sz="1200" spc="0" noProof="0" dirty="0" smtClean="0">
                          <a:effectLst/>
                        </a:rPr>
                      </a:br>
                      <a:r>
                        <a:rPr lang="en-US" sz="1200" spc="0" noProof="0" dirty="0" smtClean="0">
                          <a:effectLst/>
                        </a:rPr>
                        <a:t>Product would be sent rejected products section if its measures are out of standards </a:t>
                      </a:r>
                      <a:br>
                        <a:rPr lang="en-US" sz="1200" spc="0" noProof="0" dirty="0" smtClean="0">
                          <a:effectLst/>
                        </a:rPr>
                      </a:br>
                      <a:r>
                        <a:rPr lang="en-US" sz="1200" spc="0" noProof="0" dirty="0" smtClean="0">
                          <a:effectLst/>
                        </a:rPr>
                        <a:t>ModelWriter system is created Rejected Product Quality Form </a:t>
                      </a:r>
                      <a:br>
                        <a:rPr lang="en-US" sz="1200" spc="0" noProof="0" dirty="0" smtClean="0">
                          <a:effectLst/>
                        </a:rPr>
                      </a:br>
                      <a:r>
                        <a:rPr lang="en-US" sz="1200" spc="0" noProof="0" dirty="0" smtClean="0">
                          <a:effectLst/>
                        </a:rPr>
                        <a:t>Else Approved Product Quality Form is created by ModelWriter System</a:t>
                      </a:r>
                      <a:br>
                        <a:rPr lang="en-US" sz="1200" spc="0" noProof="0" dirty="0" smtClean="0">
                          <a:effectLst/>
                        </a:rPr>
                      </a:br>
                      <a:r>
                        <a:rPr lang="en-US" sz="1200" spc="0" noProof="0" dirty="0" smtClean="0">
                          <a:effectLst/>
                        </a:rPr>
                        <a:t>Approved products are sent to warehouse as accepted products </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If rejected products' measurement out of range in rework standards, it means cannot be applied rework on this product, it returns to scrap. Then it should be sent wasteland.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Standardizing form designs is hard because of all customers have their own unique reporting tools/formats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821003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UC-FR-01</a:t>
            </a:r>
            <a:br>
              <a:rPr lang="en-US" dirty="0" smtClean="0"/>
            </a:br>
            <a:r>
              <a:rPr lang="en-US" sz="2000" dirty="0" smtClean="0">
                <a:solidFill>
                  <a:schemeClr val="tx1">
                    <a:lumMod val="50000"/>
                    <a:lumOff val="50000"/>
                  </a:schemeClr>
                </a:solidFill>
              </a:rPr>
              <a:t>Synchronization between models and documents</a:t>
            </a:r>
            <a:endParaRPr lang="en-US" sz="2000" dirty="0">
              <a:solidFill>
                <a:schemeClr val="tx2"/>
              </a:solidFill>
            </a:endParaRPr>
          </a:p>
        </p:txBody>
      </p:sp>
      <p:graphicFrame>
        <p:nvGraphicFramePr>
          <p:cNvPr id="7" name="Diagram 6"/>
          <p:cNvGraphicFramePr/>
          <p:nvPr>
            <p:extLst>
              <p:ext uri="{D42A27DB-BD31-4B8C-83A1-F6EECF244321}">
                <p14:modId xmlns:p14="http://schemas.microsoft.com/office/powerpoint/2010/main" val="372901030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229885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UC-TR-01 Non-Disclosure Agreements</a:t>
            </a:r>
            <a:r>
              <a:rPr lang="en-US" spc="20" dirty="0">
                <a:solidFill>
                  <a:srgbClr val="000000"/>
                </a:solidFill>
                <a:ea typeface="Times New Roman" panose="02020603050405020304" pitchFamily="18" charset="0"/>
                <a:cs typeface="Times New Roman" panose="02020603050405020304" pitchFamily="18" charset="0"/>
              </a:rPr>
              <a:t/>
            </a:r>
            <a:br>
              <a:rPr lang="en-US" spc="20" dirty="0">
                <a:solidFill>
                  <a:srgbClr val="000000"/>
                </a:solidFill>
                <a:ea typeface="Times New Roman" panose="02020603050405020304" pitchFamily="18" charset="0"/>
                <a:cs typeface="Times New Roman" panose="02020603050405020304" pitchFamily="18" charset="0"/>
              </a:rPr>
            </a:b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300103001"/>
              </p:ext>
            </p:extLst>
          </p:nvPr>
        </p:nvGraphicFramePr>
        <p:xfrm>
          <a:off x="683568" y="1196751"/>
          <a:ext cx="7704856" cy="5143398"/>
        </p:xfrm>
        <a:graphic>
          <a:graphicData uri="http://schemas.openxmlformats.org/drawingml/2006/table">
            <a:tbl>
              <a:tblPr firstRow="1" firstCol="1" bandRow="1">
                <a:tableStyleId>{5C22544A-7EE6-4342-B048-85BDC9FD1C3A}</a:tableStyleId>
              </a:tblPr>
              <a:tblGrid>
                <a:gridCol w="1311555"/>
                <a:gridCol w="6393301"/>
              </a:tblGrid>
              <a:tr h="150353">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en-US" sz="1000" spc="0" noProof="0" dirty="0" smtClean="0">
                          <a:effectLst/>
                        </a:rPr>
                        <a:t>Version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V1.0.0 dated 15-Nov-2014</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2540977">
                <a:tc>
                  <a:txBody>
                    <a:bodyPr/>
                    <a:lstStyle/>
                    <a:p>
                      <a:pPr>
                        <a:lnSpc>
                          <a:spcPct val="120000"/>
                        </a:lnSpc>
                        <a:spcAft>
                          <a:spcPts val="0"/>
                        </a:spcAft>
                      </a:pPr>
                      <a:r>
                        <a:rPr lang="en-US" sz="1000" spc="0" noProof="0" dirty="0" smtClean="0">
                          <a:effectLst/>
                        </a:rPr>
                        <a:t>Description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 (NDA), also known as a confidentiality agreement (CA), confidential disclosure agreement (CDA), proprietary information agreement (PIA), or secrecy agreement (SA), is a legal contract between at least two parties that outlines confidential material, knowledge, or information that the parties wish to share with one another for certain purposes, but wish to restrict access to or by third parties. It is a contract through which the parties agree not to disclose information covered by the agreement. An NDA creates a confidential relationship between the parties to protect any type of confidential and proprietary information or trade secrets. As such, an NDA protects nonpublic business information.</a:t>
                      </a:r>
                      <a:br>
                        <a:rPr lang="en-US" sz="1000" spc="0" noProof="0" dirty="0" smtClean="0">
                          <a:effectLst/>
                        </a:rPr>
                      </a:br>
                      <a:r>
                        <a:rPr lang="en-US" sz="1000" spc="0" noProof="0" dirty="0" smtClean="0">
                          <a:effectLst/>
                        </a:rPr>
                        <a:t>NDAs are commonly signed when two companies, individuals, or other entities (such as partnerships, societies, etc.) are considering doing business and need to understand the processes used in each other's business for the purpose of evaluating the potential business relationship. NDAs can be "mutual", meaning both parties are restricted in their use of the materials provided, or they can restrict the use of material by a single party.</a:t>
                      </a:r>
                      <a:r>
                        <a:rPr lang="en-US" sz="1000" spc="0" baseline="0" noProof="0" dirty="0" smtClean="0">
                          <a:effectLst/>
                        </a:rPr>
                        <a:t> </a:t>
                      </a:r>
                      <a:r>
                        <a:rPr lang="en-US" sz="1000" spc="0" noProof="0" dirty="0" smtClean="0">
                          <a:effectLst/>
                        </a:rPr>
                        <a:t>It is also possible for an employee to sign an NDA or NDA-like agreement with an employer. In fact, some employment agreements will include a clause restricting employees' use and dissemination of company-owned confidential information.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Responsible/Authorized personnel in both parties.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1356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Agreements are prepared and written according to European Business Law.</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911225">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To define both partied who would sig the NDA </a:t>
                      </a:r>
                      <a:br>
                        <a:rPr lang="en-US" sz="1000" spc="0" noProof="0" dirty="0" smtClean="0">
                          <a:effectLst/>
                        </a:rPr>
                      </a:br>
                      <a:r>
                        <a:rPr lang="en-US" sz="1000" spc="0" noProof="0" dirty="0" smtClean="0">
                          <a:effectLst/>
                        </a:rPr>
                        <a:t>To write items of agreement according to scope of NDA</a:t>
                      </a:r>
                      <a:br>
                        <a:rPr lang="en-US" sz="1000" spc="0" noProof="0" dirty="0" smtClean="0">
                          <a:effectLst/>
                        </a:rPr>
                      </a:br>
                      <a:r>
                        <a:rPr lang="en-US" sz="1000" spc="0" noProof="0" dirty="0" smtClean="0">
                          <a:effectLst/>
                        </a:rPr>
                        <a:t>Reviewing agreement by decision maker then getting approval</a:t>
                      </a:r>
                      <a:br>
                        <a:rPr lang="en-US" sz="1000" spc="0" noProof="0" dirty="0" smtClean="0">
                          <a:effectLst/>
                        </a:rPr>
                      </a:br>
                      <a:r>
                        <a:rPr lang="en-US" sz="1000" spc="0" noProof="0" dirty="0" smtClean="0">
                          <a:effectLst/>
                        </a:rPr>
                        <a:t>Sharing NDA each other </a:t>
                      </a:r>
                      <a:br>
                        <a:rPr lang="en-US" sz="1000" spc="0" noProof="0" dirty="0" smtClean="0">
                          <a:effectLst/>
                        </a:rPr>
                      </a:br>
                      <a:r>
                        <a:rPr lang="en-US" sz="1000" spc="0" noProof="0" dirty="0" smtClean="0">
                          <a:effectLst/>
                        </a:rPr>
                        <a:t>Send feedback to ModelWriter system if any change apply on NDA </a:t>
                      </a:r>
                      <a:br>
                        <a:rPr lang="en-US" sz="1000" spc="0" noProof="0" dirty="0" smtClean="0">
                          <a:effectLst/>
                        </a:rPr>
                      </a:br>
                      <a:r>
                        <a:rPr lang="en-US" sz="1000" spc="0" noProof="0" dirty="0" smtClean="0">
                          <a:effectLst/>
                        </a:rPr>
                        <a:t>Sharpen final version of NDA then signing by both parties </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451057">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After sharing NDA, both parties sign without any change and no feedback.</a:t>
                      </a:r>
                      <a:br>
                        <a:rPr lang="en-US" sz="1000" spc="0" noProof="0" dirty="0" smtClean="0">
                          <a:effectLst/>
                        </a:rPr>
                      </a:br>
                      <a:r>
                        <a:rPr lang="en-US" sz="1000" spc="0" noProof="0" dirty="0" smtClean="0">
                          <a:effectLst/>
                        </a:rPr>
                        <a:t>Cancellation of NDA</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1876">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Different laws could be applied in out of European Union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875449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3446416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111534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state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1073457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56477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4036726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726194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668306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633698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8967003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923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2303239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UC-TR-04 - </a:t>
            </a:r>
            <a:r>
              <a:rPr lang="en-US" sz="2400" dirty="0"/>
              <a:t>Integration with Application Lifecycle Management (ALM) Tools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Eray</a:t>
            </a:r>
            <a:r>
              <a:rPr lang="en-US" sz="1600" i="1" dirty="0" smtClean="0"/>
              <a:t> </a:t>
            </a:r>
            <a:r>
              <a:rPr lang="en-US" sz="1600" i="1" dirty="0" err="1" smtClean="0"/>
              <a:t>Tüzün</a:t>
            </a:r>
            <a:endParaRPr lang="en-US" sz="1600" i="1" dirty="0" smtClean="0"/>
          </a:p>
          <a:p>
            <a:pPr algn="r"/>
            <a:r>
              <a:rPr lang="tr-TR" sz="1600" i="1" dirty="0" err="1"/>
              <a:t>Yagup</a:t>
            </a:r>
            <a:r>
              <a:rPr lang="tr-TR" sz="1600" i="1" dirty="0"/>
              <a:t> </a:t>
            </a:r>
            <a:r>
              <a:rPr lang="tr-TR" sz="1600" i="1" dirty="0" smtClean="0"/>
              <a:t>MACİT</a:t>
            </a:r>
            <a:endParaRPr lang="tr-TR" sz="1600" i="1" dirty="0"/>
          </a:p>
          <a:p>
            <a:pPr algn="r"/>
            <a:endParaRPr lang="en-US" sz="1600" i="1" dirty="0" smtClean="0"/>
          </a:p>
          <a:p>
            <a:pPr algn="r"/>
            <a:r>
              <a:rPr lang="en-US" sz="1600" i="1" dirty="0" smtClean="0"/>
              <a:t>HAVELSAN</a:t>
            </a:r>
            <a:endParaRPr lang="en-US" sz="1600" i="1" dirty="0"/>
          </a:p>
        </p:txBody>
      </p:sp>
    </p:spTree>
    <p:extLst>
      <p:ext uri="{BB962C8B-B14F-4D97-AF65-F5344CB8AC3E}">
        <p14:creationId xmlns:p14="http://schemas.microsoft.com/office/powerpoint/2010/main" val="1446341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UC-TR-04 - Integration with Application Lifecycle Management (ALM) Tools</a:t>
            </a:r>
          </a:p>
        </p:txBody>
      </p:sp>
      <p:graphicFrame>
        <p:nvGraphicFramePr>
          <p:cNvPr id="3" name="Table 2"/>
          <p:cNvGraphicFramePr>
            <a:graphicFrameLocks noGrp="1"/>
          </p:cNvGraphicFramePr>
          <p:nvPr>
            <p:extLst>
              <p:ext uri="{D42A27DB-BD31-4B8C-83A1-F6EECF244321}">
                <p14:modId xmlns:p14="http://schemas.microsoft.com/office/powerpoint/2010/main" val="2983532134"/>
              </p:ext>
            </p:extLst>
          </p:nvPr>
        </p:nvGraphicFramePr>
        <p:xfrm>
          <a:off x="251520" y="1089325"/>
          <a:ext cx="8640960" cy="5493926"/>
        </p:xfrm>
        <a:graphic>
          <a:graphicData uri="http://schemas.openxmlformats.org/drawingml/2006/table">
            <a:tbl>
              <a:tblPr firstRow="1" firstCol="1" bandRow="1">
                <a:tableStyleId>{5C22544A-7EE6-4342-B048-85BDC9FD1C3A}</a:tableStyleId>
              </a:tblPr>
              <a:tblGrid>
                <a:gridCol w="1204068"/>
                <a:gridCol w="7436892"/>
              </a:tblGrid>
              <a:tr h="298993">
                <a:tc>
                  <a:txBody>
                    <a:bodyPr/>
                    <a:lstStyle/>
                    <a:p>
                      <a:pPr marL="36195" marR="36195" algn="just">
                        <a:lnSpc>
                          <a:spcPct val="120000"/>
                        </a:lnSpc>
                        <a:spcAft>
                          <a:spcPts val="0"/>
                        </a:spcAft>
                      </a:pPr>
                      <a:r>
                        <a:rPr lang="en-GB" sz="1000" spc="20" dirty="0">
                          <a:effectLst/>
                        </a:rPr>
                        <a:t>UC-TR-03</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c>
                  <a:txBody>
                    <a:bodyPr/>
                    <a:lstStyle/>
                    <a:p>
                      <a:pPr marL="36195" marR="36195" algn="just">
                        <a:lnSpc>
                          <a:spcPct val="120000"/>
                        </a:lnSpc>
                        <a:spcAft>
                          <a:spcPts val="0"/>
                        </a:spcAft>
                      </a:pPr>
                      <a:r>
                        <a:rPr lang="en-GB" sz="1000" spc="20">
                          <a:effectLst/>
                        </a:rPr>
                        <a:t>Integration with ALM tools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r>
              <a:tr h="250886">
                <a:tc>
                  <a:txBody>
                    <a:bodyPr/>
                    <a:lstStyle/>
                    <a:p>
                      <a:pPr marL="36195" marR="36195" algn="just">
                        <a:lnSpc>
                          <a:spcPct val="120000"/>
                        </a:lnSpc>
                        <a:spcBef>
                          <a:spcPts val="300"/>
                        </a:spcBef>
                        <a:spcAft>
                          <a:spcPts val="0"/>
                        </a:spcAft>
                      </a:pPr>
                      <a:r>
                        <a:rPr lang="en-GB" sz="1000" spc="20" dirty="0">
                          <a:effectLst/>
                        </a:rPr>
                        <a:t>Versioning Info</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kern="1200" spc="20" dirty="0">
                          <a:solidFill>
                            <a:schemeClr val="dk1"/>
                          </a:solidFill>
                          <a:effectLst/>
                          <a:latin typeface="+mn-lt"/>
                          <a:ea typeface="+mn-ea"/>
                          <a:cs typeface="+mn-cs"/>
                        </a:rPr>
                        <a:t>V1.0.0 dated 28-Apr-2015</a:t>
                      </a:r>
                      <a:endParaRPr lang="en-US" sz="1000" kern="1200" spc="20" dirty="0">
                        <a:solidFill>
                          <a:schemeClr val="dk1"/>
                        </a:solidFill>
                        <a:effectLst/>
                        <a:latin typeface="+mn-lt"/>
                        <a:ea typeface="+mn-ea"/>
                        <a:cs typeface="+mn-cs"/>
                      </a:endParaRPr>
                    </a:p>
                  </a:txBody>
                  <a:tcPr marL="46526" marR="46526" marT="36618" marB="36618"/>
                </a:tc>
              </a:tr>
              <a:tr h="792212">
                <a:tc>
                  <a:txBody>
                    <a:bodyPr/>
                    <a:lstStyle/>
                    <a:p>
                      <a:pPr marL="36195" marR="36195" algn="just">
                        <a:lnSpc>
                          <a:spcPct val="120000"/>
                        </a:lnSpc>
                        <a:spcBef>
                          <a:spcPts val="300"/>
                        </a:spcBef>
                        <a:spcAft>
                          <a:spcPts val="0"/>
                        </a:spcAft>
                      </a:pPr>
                      <a:r>
                        <a:rPr lang="en-GB" sz="1000" spc="20">
                          <a:effectLst/>
                        </a:rPr>
                        <a:t>Description</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a:t>
                      </a:r>
                      <a:r>
                        <a:rPr lang="en-GB" sz="1000" spc="20" dirty="0">
                          <a:effectLst/>
                        </a:rPr>
                        <a:t> can extract required elements from structured requirement objects in ALM tool to generate automatic design model. </a:t>
                      </a:r>
                      <a:endParaRPr lang="en-US" sz="1000" spc="20" dirty="0">
                        <a:effectLst/>
                      </a:endParaRPr>
                    </a:p>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ModelWriter’s</a:t>
                      </a:r>
                      <a:r>
                        <a:rPr lang="en-GB" sz="1000" spc="20" dirty="0">
                          <a:effectLst/>
                        </a:rPr>
                        <a:t> can generate requirements specification document from structured requirement objects in ALM tool.</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0886">
                <a:tc>
                  <a:txBody>
                    <a:bodyPr/>
                    <a:lstStyle/>
                    <a:p>
                      <a:pPr marL="36195" marR="36195" algn="just">
                        <a:lnSpc>
                          <a:spcPct val="120000"/>
                        </a:lnSpc>
                        <a:spcBef>
                          <a:spcPts val="300"/>
                        </a:spcBef>
                        <a:spcAft>
                          <a:spcPts val="0"/>
                        </a:spcAft>
                      </a:pPr>
                      <a:r>
                        <a:rPr lang="en-GB" sz="1000" spc="20">
                          <a:effectLst/>
                        </a:rPr>
                        <a:t>Actors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Requirements Engineer/Manager, System/Software Architect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079432">
                <a:tc>
                  <a:txBody>
                    <a:bodyPr/>
                    <a:lstStyle/>
                    <a:p>
                      <a:pPr marL="36195" marR="36195" algn="just">
                        <a:lnSpc>
                          <a:spcPct val="120000"/>
                        </a:lnSpc>
                        <a:spcBef>
                          <a:spcPts val="300"/>
                        </a:spcBef>
                        <a:spcAft>
                          <a:spcPts val="0"/>
                        </a:spcAft>
                      </a:pPr>
                      <a:r>
                        <a:rPr lang="en-GB" sz="1000" spc="20">
                          <a:effectLst/>
                        </a:rPr>
                        <a:t>Assumptions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All the traceability information would continue to be followed from the structured requirement object via ALM tool. (</a:t>
                      </a:r>
                      <a:r>
                        <a:rPr lang="en-GB" sz="1000" spc="20" dirty="0" err="1">
                          <a:effectLst/>
                        </a:rPr>
                        <a:t>ModelWriter</a:t>
                      </a:r>
                      <a:r>
                        <a:rPr lang="en-GB" sz="1000" spc="20" dirty="0">
                          <a:effectLst/>
                        </a:rPr>
                        <a:t> does not need to have any traceability information)</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Textual representation of requirements are stored in MS Word documents.</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Design models are stored in </a:t>
                      </a:r>
                      <a:r>
                        <a:rPr lang="en-GB" sz="1000" spc="20" dirty="0" err="1">
                          <a:effectLst/>
                        </a:rPr>
                        <a:t>Sparx</a:t>
                      </a:r>
                      <a:r>
                        <a:rPr lang="en-GB" sz="1000" spc="20" dirty="0">
                          <a:effectLst/>
                        </a:rPr>
                        <a:t> Systems Enterprise Architect.</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Structured requirement objects are stored in Microsoft Team Foundation Server.</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607143">
                <a:tc>
                  <a:txBody>
                    <a:bodyPr/>
                    <a:lstStyle/>
                    <a:p>
                      <a:pPr marL="36195" marR="36195" algn="just">
                        <a:lnSpc>
                          <a:spcPct val="120000"/>
                        </a:lnSpc>
                        <a:spcBef>
                          <a:spcPts val="300"/>
                        </a:spcBef>
                        <a:spcAft>
                          <a:spcPts val="0"/>
                        </a:spcAft>
                      </a:pPr>
                      <a:r>
                        <a:rPr lang="en-GB" sz="1000" spc="20">
                          <a:effectLst/>
                        </a:rPr>
                        <a:t>Steps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Scenario1:</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 a natural-language text requirement document. </a:t>
                      </a:r>
                      <a:endParaRPr lang="en-US" sz="1000" spc="20" dirty="0">
                        <a:effectLst/>
                      </a:endParaRPr>
                    </a:p>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Scenario2:</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create/synch a design model.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design model, </a:t>
                      </a:r>
                      <a:r>
                        <a:rPr lang="en-GB" sz="1000" spc="20" dirty="0" err="1">
                          <a:effectLst/>
                        </a:rPr>
                        <a:t>ModelWriter</a:t>
                      </a:r>
                      <a:r>
                        <a:rPr lang="en-GB" sz="1000" spc="20" dirty="0">
                          <a:effectLst/>
                        </a:rPr>
                        <a:t> would create/synch to a set of structured requirement objects</a:t>
                      </a:r>
                      <a:r>
                        <a:rPr lang="en-GB" sz="1000" spc="20" dirty="0" smtClean="0">
                          <a:effectLst/>
                        </a:rPr>
                        <a: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30031">
                <a:tc>
                  <a:txBody>
                    <a:bodyPr/>
                    <a:lstStyle/>
                    <a:p>
                      <a:pPr marL="36195" marR="36195" algn="just">
                        <a:lnSpc>
                          <a:spcPct val="120000"/>
                        </a:lnSpc>
                        <a:spcBef>
                          <a:spcPts val="300"/>
                        </a:spcBef>
                        <a:spcAft>
                          <a:spcPts val="0"/>
                        </a:spcAft>
                      </a:pPr>
                      <a:r>
                        <a:rPr lang="en-GB" sz="1000" spc="20">
                          <a:effectLst/>
                        </a:rPr>
                        <a:t>Variations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Scenario1: From a natural-language text requirement document, </a:t>
                      </a:r>
                      <a:r>
                        <a:rPr lang="en-GB" sz="1000" spc="20" dirty="0" err="1">
                          <a:effectLst/>
                        </a:rPr>
                        <a:t>ModelWriter</a:t>
                      </a:r>
                      <a:r>
                        <a:rPr lang="en-GB" sz="1000" spc="20" dirty="0">
                          <a:effectLst/>
                        </a:rPr>
                        <a:t> would create/synch to a set of requirement objects.</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67353">
                <a:tc>
                  <a:txBody>
                    <a:bodyPr/>
                    <a:lstStyle/>
                    <a:p>
                      <a:pPr marL="36195" marR="36195" algn="just">
                        <a:lnSpc>
                          <a:spcPct val="120000"/>
                        </a:lnSpc>
                        <a:spcBef>
                          <a:spcPts val="300"/>
                        </a:spcBef>
                        <a:spcAft>
                          <a:spcPts val="0"/>
                        </a:spcAft>
                      </a:pPr>
                      <a:r>
                        <a:rPr lang="en-GB" sz="1000" spc="20">
                          <a:effectLst/>
                        </a:rPr>
                        <a:t>Non-functional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The system should have a Word plugin for natural-language text transformation.</a:t>
                      </a:r>
                      <a:endParaRPr lang="en-US" sz="1000" spc="20" dirty="0">
                        <a:effectLst/>
                      </a:endParaRPr>
                    </a:p>
                    <a:p>
                      <a:pPr marL="36195" marR="36195" algn="just">
                        <a:lnSpc>
                          <a:spcPct val="120000"/>
                        </a:lnSpc>
                        <a:spcBef>
                          <a:spcPts val="300"/>
                        </a:spcBef>
                        <a:spcAft>
                          <a:spcPts val="0"/>
                        </a:spcAft>
                      </a:pPr>
                      <a:r>
                        <a:rPr lang="en-GB" sz="1000" spc="20" dirty="0">
                          <a:effectLst/>
                        </a:rPr>
                        <a:t>The natural-language support should be in both English and Turkish</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9085">
                <a:tc>
                  <a:txBody>
                    <a:bodyPr/>
                    <a:lstStyle/>
                    <a:p>
                      <a:pPr marL="36195" marR="36195" algn="just">
                        <a:lnSpc>
                          <a:spcPct val="120000"/>
                        </a:lnSpc>
                        <a:spcBef>
                          <a:spcPts val="300"/>
                        </a:spcBef>
                        <a:spcAft>
                          <a:spcPts val="0"/>
                        </a:spcAft>
                      </a:pPr>
                      <a:r>
                        <a:rPr lang="en-GB" sz="1000" spc="20">
                          <a:effectLst/>
                        </a:rPr>
                        <a:t>Issues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A common format between ALM platforms and </a:t>
                      </a:r>
                      <a:r>
                        <a:rPr lang="en-GB" sz="1000" spc="20" dirty="0" err="1">
                          <a:effectLst/>
                        </a:rPr>
                        <a:t>ModelWriter</a:t>
                      </a:r>
                      <a:r>
                        <a:rPr lang="en-GB" sz="1000" spc="20" dirty="0">
                          <a:effectLst/>
                        </a:rPr>
                        <a:t> may need to be implemented.</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bl>
          </a:graphicData>
        </a:graphic>
      </p:graphicFrame>
      <p:sp>
        <p:nvSpPr>
          <p:cNvPr id="5" name="Rectangle 1"/>
          <p:cNvSpPr>
            <a:spLocks noChangeArrowheads="1"/>
          </p:cNvSpPr>
          <p:nvPr/>
        </p:nvSpPr>
        <p:spPr bwMode="auto">
          <a:xfrm>
            <a:off x="-1957027" y="1018921"/>
            <a:ext cx="18705144" cy="41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899343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23.9.2015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596" y="2222566"/>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9393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1507"/>
                                        </p:tgtEl>
                                        <p:attrNameLst>
                                          <p:attrName>style.visibility</p:attrName>
                                        </p:attrNameLst>
                                      </p:cBhvr>
                                      <p:to>
                                        <p:strVal val="visible"/>
                                      </p:to>
                                    </p:set>
                                    <p:animEffect transition="in" filter="fade">
                                      <p:cBhvr>
                                        <p:cTn id="9" dur="500"/>
                                        <p:tgtEl>
                                          <p:spTgt spid="2150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8674"/>
                                        </p:tgtEl>
                                        <p:attrNameLst>
                                          <p:attrName>style.visibility</p:attrName>
                                        </p:attrNameLst>
                                      </p:cBhvr>
                                      <p:to>
                                        <p:strVal val="visible"/>
                                      </p:to>
                                    </p:set>
                                    <p:animEffect transition="in" filter="fade">
                                      <p:cBhvr>
                                        <p:cTn id="28" dur="500"/>
                                        <p:tgtEl>
                                          <p:spTgt spid="2867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21508"/>
                                        </p:tgtEl>
                                        <p:attrNameLst>
                                          <p:attrName>style.visibility</p:attrName>
                                        </p:attrNameLst>
                                      </p:cBhvr>
                                      <p:to>
                                        <p:strVal val="visible"/>
                                      </p:to>
                                    </p:set>
                                    <p:animEffect transition="in" filter="fade">
                                      <p:cBhvr>
                                        <p:cTn id="39"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23.9.2015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81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Modeling</a:t>
            </a:r>
            <a:r>
              <a:rPr lang="tr-TR" dirty="0" smtClean="0"/>
              <a:t> </a:t>
            </a:r>
            <a:r>
              <a:rPr lang="tr-TR" dirty="0" err="1" smtClean="0"/>
              <a:t>Artifacts</a:t>
            </a:r>
            <a:r>
              <a:rPr lang="tr-TR" dirty="0" smtClean="0"/>
              <a:t> in 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1118159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23.9.2015</a:t>
            </a:fld>
            <a:endParaRPr lang="tr-TR" dirty="0"/>
          </a:p>
        </p:txBody>
      </p:sp>
    </p:spTree>
    <p:extLst>
      <p:ext uri="{BB962C8B-B14F-4D97-AF65-F5344CB8AC3E}">
        <p14:creationId xmlns:p14="http://schemas.microsoft.com/office/powerpoint/2010/main" val="3939885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23.9.2015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307387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23.9.2015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87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2293798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44542820"/>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810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3873105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a:t>The transformation between use cases and BPMN models, and synchronization of them are addressed in this UC.</a:t>
            </a:r>
            <a:endParaRPr lang="en-US" dirty="0"/>
          </a:p>
        </p:txBody>
      </p:sp>
    </p:spTree>
    <p:extLst>
      <p:ext uri="{BB962C8B-B14F-4D97-AF65-F5344CB8AC3E}">
        <p14:creationId xmlns:p14="http://schemas.microsoft.com/office/powerpoint/2010/main" val="2249067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of 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5019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98" y="1440161"/>
            <a:ext cx="8739990" cy="5301207"/>
          </a:xfrm>
          <a:prstGeom prst="rect">
            <a:avLst/>
          </a:prstGeom>
        </p:spPr>
      </p:pic>
    </p:spTree>
    <p:extLst>
      <p:ext uri="{BB962C8B-B14F-4D97-AF65-F5344CB8AC3E}">
        <p14:creationId xmlns:p14="http://schemas.microsoft.com/office/powerpoint/2010/main" val="462525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2828477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1243219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03221079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818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632182649"/>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522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6406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UC-FR-02</a:t>
            </a:r>
            <a:br>
              <a:rPr lang="en-US" dirty="0" smtClean="0"/>
            </a:br>
            <a:r>
              <a:rPr lang="en-US" sz="2000" dirty="0" smtClean="0">
                <a:solidFill>
                  <a:schemeClr val="tx1">
                    <a:lumMod val="50000"/>
                    <a:lumOff val="50000"/>
                  </a:schemeClr>
                </a:solidFill>
              </a:rPr>
              <a:t>Enterprise Architecture</a:t>
            </a:r>
            <a:endParaRPr lang="en-US" sz="2000"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6840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7BC5A0-E964-415D-AAEB-6461FAEAF8E1}">
  <ds:schemaRefs>
    <ds:schemaRef ds:uri="194ccb06-a9bd-44be-8233-5ea8b072108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EEE30E-D541-4A3D-BCD3-C9760DDDF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2069</TotalTime>
  <Words>2279</Words>
  <Application>Microsoft Office PowerPoint</Application>
  <PresentationFormat>On-screen Show (4:3)</PresentationFormat>
  <Paragraphs>405</Paragraphs>
  <Slides>56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Courier New</vt:lpstr>
      <vt:lpstr>Symbol</vt:lpstr>
      <vt:lpstr>Times New Roman</vt:lpstr>
      <vt:lpstr>Wingdings</vt:lpstr>
      <vt:lpstr>ITEA 3 PowerPoint template_small</vt:lpstr>
      <vt:lpstr>Progress on the Industrial Use Cases</vt:lpstr>
      <vt:lpstr>PowerPoint Presentation</vt:lpstr>
      <vt:lpstr>UC-FR-01 Synchronization between models and documents</vt:lpstr>
      <vt:lpstr>UC-FR-01 Sirius</vt:lpstr>
      <vt:lpstr>UC-FR-01 Development of Sirius</vt:lpstr>
      <vt:lpstr>UC-FR-01 Problematic</vt:lpstr>
      <vt:lpstr>UC-FR-01 Concern</vt:lpstr>
      <vt:lpstr>PowerPoint Presentation</vt:lpstr>
      <vt:lpstr>UC-FR-02 Enterprise Architecture</vt:lpstr>
      <vt:lpstr>UC-FR-02 SmartEA</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UC-TR-01 Documents of Quality Assurance Department</vt:lpstr>
      <vt:lpstr>PowerPoint Presentation</vt:lpstr>
      <vt:lpstr>UC-TR-01 Non-Disclosure Agreements </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PowerPoint Presentation</vt:lpstr>
      <vt:lpstr>PowerPoint Presentation</vt:lpstr>
      <vt:lpstr>UC-TR-04 - Integration with Application Lifecycle Management (ALM) Tools</vt:lpstr>
      <vt:lpstr>Requirement Work Item</vt:lpstr>
      <vt:lpstr>Requirement LifeCycle</vt:lpstr>
      <vt:lpstr>Modeling Artifacts in ALM</vt:lpstr>
      <vt:lpstr>Requirements in ALM</vt:lpstr>
      <vt:lpstr>Havelsan Ext - Document Generation</vt:lpstr>
      <vt:lpstr>Requirements - Design Model Traceability</vt:lpstr>
      <vt:lpstr>HAVELSAN Use case for ModelWriter</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PowerPoint Presentation</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Moharram Challenger</cp:lastModifiedBy>
  <cp:revision>345</cp:revision>
  <dcterms:created xsi:type="dcterms:W3CDTF">2014-11-11T13:03:42Z</dcterms:created>
  <dcterms:modified xsi:type="dcterms:W3CDTF">2015-09-23T07:24:09Z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